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6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87D1-10D8-4AC6-8B27-5BE33A12BC90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6472E-C2BE-4357-ACE2-DA009711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3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398287D1-10D8-4AC6-8B27-5BE33A12BC90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2146472E-C2BE-4357-ACE2-DA0097119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2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Point Cloud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7D73F-0DD5-4A56-AF59-636BF9AD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Read raw lidar point clouds (*.las, *.</a:t>
            </a:r>
            <a:r>
              <a:rPr lang="en-US" dirty="0" err="1"/>
              <a:t>laz</a:t>
            </a:r>
            <a:r>
              <a:rPr lang="en-US" dirty="0"/>
              <a:t>)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Generate non-closed surface mesh/manifold from 3D point cloud</a:t>
            </a:r>
          </a:p>
          <a:p>
            <a:pPr marL="461963">
              <a:spcAft>
                <a:spcPts val="1800"/>
              </a:spcAft>
            </a:pPr>
            <a:r>
              <a:rPr lang="en-US" dirty="0"/>
              <a:t>Translate points in mesh to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3342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A895-987D-48DA-8395-7CF35F0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Point Cloud Pre-Processing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7DE5-CC35-4868-8D1B-0F7784C4B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PDAL (Point Data Abstraction Library)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35687F-E87E-40C8-9FB2-17B4A9CC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675823"/>
            <a:ext cx="3868340" cy="3513840"/>
          </a:xfrm>
        </p:spPr>
        <p:txBody>
          <a:bodyPr/>
          <a:lstStyle/>
          <a:p>
            <a:r>
              <a:rPr lang="en-US" dirty="0"/>
              <a:t>How it works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DE95B-D665-4FCA-AF9A-F9C43235B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b">
            <a:noAutofit/>
          </a:bodyPr>
          <a:lstStyle/>
          <a:p>
            <a:pPr algn="ctr"/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LAStools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, FUSION, 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lidR</a:t>
            </a:r>
            <a:b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liblas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laspy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, Open3D </a:t>
            </a:r>
            <a:r>
              <a:rPr lang="en-US" sz="2000" dirty="0" err="1">
                <a:solidFill>
                  <a:srgbClr val="FFC000"/>
                </a:solidFill>
                <a:latin typeface="Consolas" panose="020B0609020204030204" pitchFamily="49" charset="0"/>
              </a:rPr>
              <a:t>Kazhdan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 binaries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0BD36C-8112-4E75-88E0-25F1DD197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675821"/>
            <a:ext cx="3887391" cy="3513841"/>
          </a:xfrm>
        </p:spPr>
        <p:txBody>
          <a:bodyPr/>
          <a:lstStyle/>
          <a:p>
            <a:r>
              <a:rPr lang="en-US" dirty="0"/>
              <a:t>How it works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87486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59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Consolas</vt:lpstr>
      <vt:lpstr>Franklin Gothic Book</vt:lpstr>
      <vt:lpstr>Franklin Gothic Demi</vt:lpstr>
      <vt:lpstr>Times New Roman</vt:lpstr>
      <vt:lpstr>Office Theme</vt:lpstr>
      <vt:lpstr>Point Cloud Pre-Processing</vt:lpstr>
      <vt:lpstr>Point Cloud Pre-Processing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Diaz</dc:creator>
  <cp:lastModifiedBy>David Diaz</cp:lastModifiedBy>
  <cp:revision>12</cp:revision>
  <dcterms:created xsi:type="dcterms:W3CDTF">2018-11-10T19:04:26Z</dcterms:created>
  <dcterms:modified xsi:type="dcterms:W3CDTF">2018-11-10T20:52:14Z</dcterms:modified>
</cp:coreProperties>
</file>