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8" r:id="rId2"/>
    <p:sldId id="269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1232" y="-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287D1-10D8-4AC6-8B27-5BE33A12BC90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6472E-C2BE-4357-ACE2-DA0097119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6276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287D1-10D8-4AC6-8B27-5BE33A12BC90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6472E-C2BE-4357-ACE2-DA0097119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6991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287D1-10D8-4AC6-8B27-5BE33A12BC90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6472E-C2BE-4357-ACE2-DA0097119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2647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287D1-10D8-4AC6-8B27-5BE33A12BC90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6472E-C2BE-4357-ACE2-DA0097119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7044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287D1-10D8-4AC6-8B27-5BE33A12BC90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6472E-C2BE-4357-ACE2-DA0097119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093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287D1-10D8-4AC6-8B27-5BE33A12BC90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6472E-C2BE-4357-ACE2-DA0097119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980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287D1-10D8-4AC6-8B27-5BE33A12BC90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6472E-C2BE-4357-ACE2-DA0097119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7028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287D1-10D8-4AC6-8B27-5BE33A12BC90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6472E-C2BE-4357-ACE2-DA0097119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0337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287D1-10D8-4AC6-8B27-5BE33A12BC90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6472E-C2BE-4357-ACE2-DA0097119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283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287D1-10D8-4AC6-8B27-5BE33A12BC90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6472E-C2BE-4357-ACE2-DA0097119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0033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287D1-10D8-4AC6-8B27-5BE33A12BC90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6472E-C2BE-4357-ACE2-DA0097119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9323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Franklin Gothic Book" panose="020B0503020102020204" pitchFamily="34" charset="0"/>
              </a:defRPr>
            </a:lvl1pPr>
          </a:lstStyle>
          <a:p>
            <a:fld id="{398287D1-10D8-4AC6-8B27-5BE33A12BC90}" type="datetimeFigureOut">
              <a:rPr lang="en-US" smtClean="0"/>
              <a:pPr/>
              <a:t>11/10/2018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Franklin Gothic Book" panose="020B05030201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Franklin Gothic Book" panose="020B0503020102020204" pitchFamily="34" charset="0"/>
              </a:defRPr>
            </a:lvl1pPr>
          </a:lstStyle>
          <a:p>
            <a:fld id="{2146472E-C2BE-4357-ACE2-DA009711997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16299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Franklin Gothic Demi" panose="020B07030201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Franklin Gothic Book" panose="020B05030201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Franklin Gothic Book" panose="020B05030201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Franklin Gothic Book" panose="020B05030201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Franklin Gothic Book" panose="020B05030201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Franklin Gothic Book" panose="020B05030201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3A895-987D-48DA-8395-7CF35F02B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000" dirty="0"/>
              <a:t>3D Visualization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67D73F-0DD5-4A56-AF59-636BF9AD93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4351338"/>
          </a:xfrm>
        </p:spPr>
        <p:txBody>
          <a:bodyPr>
            <a:normAutofit lnSpcReduction="10000"/>
          </a:bodyPr>
          <a:lstStyle/>
          <a:p>
            <a:pPr marL="0" indent="0">
              <a:spcAft>
                <a:spcPts val="1800"/>
              </a:spcAft>
              <a:buNone/>
            </a:pPr>
            <a:r>
              <a:rPr lang="en-US" i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functional requirements:</a:t>
            </a:r>
          </a:p>
          <a:p>
            <a:pPr marL="461963">
              <a:spcAft>
                <a:spcPts val="1800"/>
              </a:spcAft>
            </a:pPr>
            <a:r>
              <a:rPr lang="en-US" dirty="0"/>
              <a:t>Produce interactive 3D plots—scatter and mesh (triangulated surface)—for point clouds and simulated trees</a:t>
            </a:r>
          </a:p>
          <a:p>
            <a:pPr marL="461963">
              <a:spcAft>
                <a:spcPts val="1800"/>
              </a:spcAft>
            </a:pPr>
            <a:r>
              <a:rPr lang="en-US" dirty="0"/>
              <a:t>Handle many thousands to millions of points (</a:t>
            </a:r>
            <a:r>
              <a:rPr lang="en-US" dirty="0" err="1"/>
              <a:t>webGL</a:t>
            </a:r>
            <a:r>
              <a:rPr lang="en-US" dirty="0"/>
              <a:t> under the hood)</a:t>
            </a:r>
          </a:p>
          <a:p>
            <a:pPr marL="461963">
              <a:spcAft>
                <a:spcPts val="1800"/>
              </a:spcAft>
            </a:pPr>
            <a:r>
              <a:rPr lang="en-US" dirty="0"/>
              <a:t>Enable easy user control and updates/callbacks from (</a:t>
            </a:r>
            <a:r>
              <a:rPr lang="en-US" dirty="0" err="1"/>
              <a:t>ipy</a:t>
            </a:r>
            <a:r>
              <a:rPr lang="en-US" dirty="0"/>
              <a:t>)widgets in </a:t>
            </a:r>
            <a:r>
              <a:rPr lang="en-US" dirty="0" err="1"/>
              <a:t>Jupyter</a:t>
            </a:r>
            <a:r>
              <a:rPr lang="en-US" dirty="0"/>
              <a:t> Notebooks</a:t>
            </a:r>
          </a:p>
          <a:p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5391462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3A895-987D-48DA-8395-7CF35F02B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000" dirty="0"/>
              <a:t>3D Visualization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86CDC5-7115-4434-AC6D-51733A3F26C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000" dirty="0" err="1">
                <a:solidFill>
                  <a:srgbClr val="FFC000"/>
                </a:solidFill>
                <a:latin typeface="Consolas" panose="020B0609020204030204" pitchFamily="49" charset="0"/>
              </a:rPr>
              <a:t>Plotly</a:t>
            </a:r>
            <a:endParaRPr lang="en-US" sz="2000" dirty="0">
              <a:solidFill>
                <a:srgbClr val="FFC000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97F7E4B-DA5F-4D4F-A1A8-CAEA91F923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000" dirty="0" err="1">
                <a:solidFill>
                  <a:srgbClr val="FFC000"/>
                </a:solidFill>
                <a:latin typeface="Consolas" panose="020B0609020204030204" pitchFamily="49" charset="0"/>
              </a:rPr>
              <a:t>ipyvolume</a:t>
            </a:r>
            <a:endParaRPr lang="en-US" sz="2000" dirty="0">
              <a:solidFill>
                <a:srgbClr val="FFC000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Content Placeholder 6">
            <a:extLst>
              <a:ext uri="{FF2B5EF4-FFF2-40B4-BE49-F238E27FC236}">
                <a16:creationId xmlns:a16="http://schemas.microsoft.com/office/drawing/2014/main" id="{44362602-A0A1-4A66-B0CD-F874AECE68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675823"/>
            <a:ext cx="3868340" cy="3513840"/>
          </a:xfrm>
        </p:spPr>
        <p:txBody>
          <a:bodyPr/>
          <a:lstStyle/>
          <a:p>
            <a:r>
              <a:rPr lang="en-US" dirty="0"/>
              <a:t>How it works</a:t>
            </a:r>
          </a:p>
          <a:p>
            <a:r>
              <a:rPr lang="en-US" dirty="0"/>
              <a:t>Advantages</a:t>
            </a:r>
          </a:p>
          <a:p>
            <a:r>
              <a:rPr lang="en-US" dirty="0"/>
              <a:t>Disadvantages</a:t>
            </a:r>
          </a:p>
        </p:txBody>
      </p:sp>
      <p:sp>
        <p:nvSpPr>
          <p:cNvPr id="9" name="Content Placeholder 6">
            <a:extLst>
              <a:ext uri="{FF2B5EF4-FFF2-40B4-BE49-F238E27FC236}">
                <a16:creationId xmlns:a16="http://schemas.microsoft.com/office/drawing/2014/main" id="{33114D74-BA20-4729-9FDC-17FF9AF856DA}"/>
              </a:ext>
            </a:extLst>
          </p:cNvPr>
          <p:cNvSpPr txBox="1">
            <a:spLocks/>
          </p:cNvSpPr>
          <p:nvPr/>
        </p:nvSpPr>
        <p:spPr>
          <a:xfrm>
            <a:off x="4629150" y="2675823"/>
            <a:ext cx="3868340" cy="35138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How it works</a:t>
            </a:r>
          </a:p>
          <a:p>
            <a:r>
              <a:rPr lang="en-US"/>
              <a:t>Advantages</a:t>
            </a:r>
          </a:p>
          <a:p>
            <a:r>
              <a:rPr lang="en-US"/>
              <a:t>Disadvantages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35949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107</TotalTime>
  <Words>66</Words>
  <Application>Microsoft Office PowerPoint</Application>
  <PresentationFormat>On-screen Show (4:3)</PresentationFormat>
  <Paragraphs>14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Consolas</vt:lpstr>
      <vt:lpstr>Franklin Gothic Book</vt:lpstr>
      <vt:lpstr>Franklin Gothic Demi</vt:lpstr>
      <vt:lpstr>Times New Roman</vt:lpstr>
      <vt:lpstr>Office Theme</vt:lpstr>
      <vt:lpstr>3D Visualization</vt:lpstr>
      <vt:lpstr>3D Visualization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Diaz</dc:creator>
  <cp:lastModifiedBy>David Diaz</cp:lastModifiedBy>
  <cp:revision>12</cp:revision>
  <dcterms:created xsi:type="dcterms:W3CDTF">2018-11-10T19:04:26Z</dcterms:created>
  <dcterms:modified xsi:type="dcterms:W3CDTF">2018-11-10T20:51:57Z</dcterms:modified>
</cp:coreProperties>
</file>