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9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1864" y="58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710125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0125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1191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11918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37723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837723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8718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45858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114" idx="3"/>
          </p:cNvCxnSpPr>
          <p:nvPr/>
        </p:nvCxnSpPr>
        <p:spPr>
          <a:xfrm>
            <a:off x="8284579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8" idx="2"/>
          </p:cNvCxnSpPr>
          <p:nvPr/>
        </p:nvCxnSpPr>
        <p:spPr>
          <a:xfrm flipV="1">
            <a:off x="9374054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62668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36332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452664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56027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4) Behandle faktura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246455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352791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6762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23" name="Title 165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124" name="Rectangle 123"/>
          <p:cNvSpPr/>
          <p:nvPr/>
        </p:nvSpPr>
        <p:spPr>
          <a:xfrm>
            <a:off x="202683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2683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Tilby kunde Digipost-faktura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456555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845413" y="1489096"/>
            <a:ext cx="1408525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</a:t>
            </a:r>
            <a:r>
              <a:rPr lang="nb-NO" sz="1000" b="1" smtClean="0">
                <a:solidFill>
                  <a:schemeClr val="tx2"/>
                </a:solidFill>
              </a:rPr>
              <a:t>) Identifisering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8106961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11583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344929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34492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5269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7423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185804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8795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Utlisting av antall fakturaer</a:t>
            </a:r>
          </a:p>
        </p:txBody>
      </p:sp>
      <p:sp>
        <p:nvSpPr>
          <p:cNvPr id="136" name="TextBox 69"/>
          <p:cNvSpPr txBox="1"/>
          <p:nvPr/>
        </p:nvSpPr>
        <p:spPr>
          <a:xfrm>
            <a:off x="5362668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21162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2116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416204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25081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654172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54171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202135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82267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10523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816327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40136" y="256936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/>
          <p:cNvSpPr/>
          <p:nvPr/>
        </p:nvSpPr>
        <p:spPr>
          <a:xfrm>
            <a:off x="6807464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Administrasjon av avtale</a:t>
            </a:r>
          </a:p>
        </p:txBody>
      </p:sp>
      <p:cxnSp>
        <p:nvCxnSpPr>
          <p:cNvPr id="5" name="Straight Connector 57"/>
          <p:cNvCxnSpPr/>
          <p:nvPr/>
        </p:nvCxnSpPr>
        <p:spPr>
          <a:xfrm>
            <a:off x="6843083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69"/>
          <p:cNvSpPr txBox="1"/>
          <p:nvPr/>
        </p:nvSpPr>
        <p:spPr>
          <a:xfrm>
            <a:off x="6948163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7" name="Rectangle 49"/>
          <p:cNvSpPr/>
          <p:nvPr/>
        </p:nvSpPr>
        <p:spPr>
          <a:xfrm>
            <a:off x="2952947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Visning av behandlede fakturaer</a:t>
            </a:r>
          </a:p>
        </p:txBody>
      </p:sp>
      <p:sp>
        <p:nvSpPr>
          <p:cNvPr id="8" name="TextBox 69"/>
          <p:cNvSpPr txBox="1"/>
          <p:nvPr/>
        </p:nvSpPr>
        <p:spPr>
          <a:xfrm>
            <a:off x="3171146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8751501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10" name="Rectangle 21"/>
          <p:cNvSpPr/>
          <p:nvPr/>
        </p:nvSpPr>
        <p:spPr>
          <a:xfrm>
            <a:off x="8751501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9279038" y="2261430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49"/>
          <p:cNvSpPr/>
          <p:nvPr/>
        </p:nvSpPr>
        <p:spPr>
          <a:xfrm>
            <a:off x="8475049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8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13" name="Rectangle 59"/>
          <p:cNvSpPr/>
          <p:nvPr/>
        </p:nvSpPr>
        <p:spPr>
          <a:xfrm>
            <a:off x="9279038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14" name="Straight Connector 57"/>
          <p:cNvCxnSpPr/>
          <p:nvPr/>
        </p:nvCxnSpPr>
        <p:spPr>
          <a:xfrm>
            <a:off x="8510668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69"/>
          <p:cNvSpPr txBox="1"/>
          <p:nvPr/>
        </p:nvSpPr>
        <p:spPr>
          <a:xfrm>
            <a:off x="8580129" y="4072521"/>
            <a:ext cx="15268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Hvis avtalen avsluttes i Digipost vil banken få oppdatert status ved neste uthenting av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(6)</a:t>
            </a:r>
            <a:endParaRPr lang="nb-NO" sz="900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56"/>
          <p:cNvCxnSpPr/>
          <p:nvPr/>
        </p:nvCxnSpPr>
        <p:spPr>
          <a:xfrm flipV="1">
            <a:off x="7675987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20"/>
          <p:cNvSpPr/>
          <p:nvPr/>
        </p:nvSpPr>
        <p:spPr>
          <a:xfrm>
            <a:off x="7139656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18" name="Rectangle 21"/>
          <p:cNvSpPr/>
          <p:nvPr/>
        </p:nvSpPr>
        <p:spPr>
          <a:xfrm>
            <a:off x="7139656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19" name="Rectangle 59"/>
          <p:cNvSpPr/>
          <p:nvPr/>
        </p:nvSpPr>
        <p:spPr>
          <a:xfrm>
            <a:off x="7683379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20" name="Rectangle 50"/>
          <p:cNvSpPr/>
          <p:nvPr/>
        </p:nvSpPr>
        <p:spPr>
          <a:xfrm>
            <a:off x="321855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21" name="Rectangle 51"/>
          <p:cNvSpPr/>
          <p:nvPr/>
        </p:nvSpPr>
        <p:spPr>
          <a:xfrm>
            <a:off x="3218554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60"/>
          <p:cNvCxnSpPr/>
          <p:nvPr/>
        </p:nvCxnSpPr>
        <p:spPr>
          <a:xfrm flipH="1">
            <a:off x="4037503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63"/>
          <p:cNvSpPr/>
          <p:nvPr/>
        </p:nvSpPr>
        <p:spPr>
          <a:xfrm>
            <a:off x="4055089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24" name="Straight Arrow Connector 56"/>
          <p:cNvCxnSpPr/>
          <p:nvPr/>
        </p:nvCxnSpPr>
        <p:spPr>
          <a:xfrm flipV="1">
            <a:off x="334636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63"/>
          <p:cNvSpPr/>
          <p:nvPr/>
        </p:nvSpPr>
        <p:spPr>
          <a:xfrm>
            <a:off x="3289991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02227" y="170627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status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02227" y="309937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Hente </a:t>
            </a:r>
            <a:r>
              <a:rPr lang="nb-NO" sz="1000" dirty="0" err="1" smtClean="0">
                <a:solidFill>
                  <a:schemeClr val="tx2"/>
                </a:solidFill>
              </a:rPr>
              <a:t>avtalstatus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4766" y="111710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6) Hente </a:t>
            </a:r>
            <a:r>
              <a:rPr lang="nb-NO" sz="1000" b="1" dirty="0" err="1" smtClean="0">
                <a:solidFill>
                  <a:schemeClr val="tx2"/>
                </a:solidFill>
              </a:rPr>
              <a:t>avtalestatus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523" y="2222452"/>
            <a:ext cx="5452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FNR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48657" y="120568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8620" y="4061191"/>
            <a:ext cx="1597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kan hente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for å sjekke at avtalen ikke har blitt trukket tilbake fra Digipost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83246" y="2198647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49656" y="2197379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48549" y="2196110"/>
            <a:ext cx="67692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Avtale-status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1958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2693</TotalTime>
  <Words>347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65</cp:revision>
  <cp:lastPrinted>2016-08-15T07:25:46Z</cp:lastPrinted>
  <dcterms:created xsi:type="dcterms:W3CDTF">2016-05-30T10:53:55Z</dcterms:created>
  <dcterms:modified xsi:type="dcterms:W3CDTF">2016-08-24T14:01:23Z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