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8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728" y="440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24/08/2016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7230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7230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2187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186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3799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37991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5823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963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>
            <a:stCxn id="12" idx="3"/>
          </p:cNvCxnSpPr>
          <p:nvPr/>
        </p:nvCxnSpPr>
        <p:spPr>
          <a:xfrm>
            <a:off x="7784847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16" idx="2"/>
          </p:cNvCxnSpPr>
          <p:nvPr/>
        </p:nvCxnSpPr>
        <p:spPr>
          <a:xfrm flipV="1">
            <a:off x="8874322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62936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36600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99769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3693561" y="2570636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56295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4</a:t>
            </a:r>
            <a:r>
              <a:rPr lang="nb-NO" sz="1000" b="1" dirty="0" smtClean="0">
                <a:solidFill>
                  <a:schemeClr val="tx2"/>
                </a:solidFill>
              </a:rPr>
              <a:t>a) Behandle faktura (normal)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93560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74322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54" name="Rectangle 153"/>
          <p:cNvSpPr/>
          <p:nvPr/>
        </p:nvSpPr>
        <p:spPr>
          <a:xfrm rot="16200000">
            <a:off x="-546133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66" name="Title 1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33" name="Rectangle 32"/>
          <p:cNvSpPr/>
          <p:nvPr/>
        </p:nvSpPr>
        <p:spPr>
          <a:xfrm>
            <a:off x="1473944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73944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Vaske kunderegister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903660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86667" y="1489094"/>
            <a:ext cx="128423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1) </a:t>
            </a:r>
            <a:r>
              <a:rPr lang="nb-NO" sz="1000" b="1" dirty="0" err="1" smtClean="0">
                <a:solidFill>
                  <a:schemeClr val="tx2"/>
                </a:solidFill>
              </a:rPr>
              <a:t>Initiell</a:t>
            </a:r>
            <a:r>
              <a:rPr lang="nb-NO" sz="1000" b="1" dirty="0" smtClean="0">
                <a:solidFill>
                  <a:schemeClr val="tx2"/>
                </a:solidFill>
              </a:rPr>
              <a:t> vask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607229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6106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45197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45196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2374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84528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86072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89063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Utlisting av antall fakturaer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4862936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21430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142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916472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25349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154440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54439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649240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29372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257628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263432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9"/>
          <p:cNvSpPr/>
          <p:nvPr/>
        </p:nvSpPr>
        <p:spPr>
          <a:xfrm>
            <a:off x="4787273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6</a:t>
            </a:r>
            <a:r>
              <a:rPr lang="nb-NO" sz="1000" b="1" dirty="0" smtClean="0">
                <a:solidFill>
                  <a:schemeClr val="tx2"/>
                </a:solidFill>
              </a:rPr>
              <a:t>) Administrasjon av avtale</a:t>
            </a:r>
          </a:p>
        </p:txBody>
      </p:sp>
      <p:cxnSp>
        <p:nvCxnSpPr>
          <p:cNvPr id="23" name="Straight Connector 57"/>
          <p:cNvCxnSpPr/>
          <p:nvPr/>
        </p:nvCxnSpPr>
        <p:spPr>
          <a:xfrm>
            <a:off x="4822892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69"/>
          <p:cNvSpPr txBox="1"/>
          <p:nvPr/>
        </p:nvSpPr>
        <p:spPr>
          <a:xfrm>
            <a:off x="4927972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25" name="Rectangle 49"/>
          <p:cNvSpPr/>
          <p:nvPr/>
        </p:nvSpPr>
        <p:spPr>
          <a:xfrm>
            <a:off x="2921045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Visning av behandlede fakturaer</a:t>
            </a:r>
          </a:p>
        </p:txBody>
      </p:sp>
      <p:sp>
        <p:nvSpPr>
          <p:cNvPr id="27" name="TextBox 69"/>
          <p:cNvSpPr txBox="1"/>
          <p:nvPr/>
        </p:nvSpPr>
        <p:spPr>
          <a:xfrm>
            <a:off x="3139244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38" name="Rectangle 20"/>
          <p:cNvSpPr/>
          <p:nvPr/>
        </p:nvSpPr>
        <p:spPr>
          <a:xfrm>
            <a:off x="6731310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39" name="Rectangle 21"/>
          <p:cNvSpPr/>
          <p:nvPr/>
        </p:nvSpPr>
        <p:spPr>
          <a:xfrm>
            <a:off x="6731310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40" name="Straight Arrow Connector 34"/>
          <p:cNvCxnSpPr/>
          <p:nvPr/>
        </p:nvCxnSpPr>
        <p:spPr>
          <a:xfrm>
            <a:off x="7258847" y="2261430"/>
            <a:ext cx="0" cy="900723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Rectangle 49"/>
          <p:cNvSpPr/>
          <p:nvPr/>
        </p:nvSpPr>
        <p:spPr>
          <a:xfrm>
            <a:off x="6454858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42" name="Rectangle 59"/>
          <p:cNvSpPr/>
          <p:nvPr/>
        </p:nvSpPr>
        <p:spPr>
          <a:xfrm>
            <a:off x="7258847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43" name="Straight Connector 57"/>
          <p:cNvCxnSpPr/>
          <p:nvPr/>
        </p:nvCxnSpPr>
        <p:spPr>
          <a:xfrm>
            <a:off x="6490477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69"/>
          <p:cNvSpPr txBox="1"/>
          <p:nvPr/>
        </p:nvSpPr>
        <p:spPr>
          <a:xfrm>
            <a:off x="6559938" y="4072521"/>
            <a:ext cx="1526886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den annen part</a:t>
            </a:r>
            <a:endParaRPr lang="nb-NO" sz="900" dirty="0">
              <a:solidFill>
                <a:schemeClr val="tx2"/>
              </a:solidFill>
            </a:endParaRPr>
          </a:p>
        </p:txBody>
      </p:sp>
      <p:cxnSp>
        <p:nvCxnSpPr>
          <p:cNvPr id="56" name="Straight Arrow Connector 56"/>
          <p:cNvCxnSpPr/>
          <p:nvPr/>
        </p:nvCxnSpPr>
        <p:spPr>
          <a:xfrm flipV="1">
            <a:off x="565579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Rectangle 20"/>
          <p:cNvSpPr/>
          <p:nvPr/>
        </p:nvSpPr>
        <p:spPr>
          <a:xfrm>
            <a:off x="511946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58" name="Rectangle 21"/>
          <p:cNvSpPr/>
          <p:nvPr/>
        </p:nvSpPr>
        <p:spPr>
          <a:xfrm>
            <a:off x="5119465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45" name="Rectangle 59"/>
          <p:cNvSpPr/>
          <p:nvPr/>
        </p:nvSpPr>
        <p:spPr>
          <a:xfrm>
            <a:off x="5663188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46" name="Rectangle 50"/>
          <p:cNvSpPr/>
          <p:nvPr/>
        </p:nvSpPr>
        <p:spPr>
          <a:xfrm>
            <a:off x="3186653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59" name="Rectangle 51"/>
          <p:cNvSpPr/>
          <p:nvPr/>
        </p:nvSpPr>
        <p:spPr>
          <a:xfrm>
            <a:off x="3186652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60"/>
          <p:cNvCxnSpPr/>
          <p:nvPr/>
        </p:nvCxnSpPr>
        <p:spPr>
          <a:xfrm flipH="1">
            <a:off x="4005601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Rectangle 63"/>
          <p:cNvSpPr/>
          <p:nvPr/>
        </p:nvSpPr>
        <p:spPr>
          <a:xfrm>
            <a:off x="4023187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62" name="Straight Arrow Connector 56"/>
          <p:cNvCxnSpPr/>
          <p:nvPr/>
        </p:nvCxnSpPr>
        <p:spPr>
          <a:xfrm flipV="1">
            <a:off x="3314464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Rectangle 63"/>
          <p:cNvSpPr/>
          <p:nvPr/>
        </p:nvSpPr>
        <p:spPr>
          <a:xfrm>
            <a:off x="3258089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</p:spTree>
    <p:extLst>
      <p:ext uri="{BB962C8B-B14F-4D97-AF65-F5344CB8AC3E}">
        <p14:creationId xmlns:p14="http://schemas.microsoft.com/office/powerpoint/2010/main" val="639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2644</TotalTime>
  <Words>306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Verdana</vt:lpstr>
      <vt:lpstr>Webdings</vt:lpstr>
      <vt:lpstr>Arial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53</cp:revision>
  <cp:lastPrinted>2016-08-15T07:25:46Z</cp:lastPrinted>
  <dcterms:created xsi:type="dcterms:W3CDTF">2016-05-30T10:53:55Z</dcterms:created>
  <dcterms:modified xsi:type="dcterms:W3CDTF">2016-08-24T12:13:31Z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