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8" r:id="rId5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1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1456" y="544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185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Inngå </a:t>
            </a:r>
            <a:r>
              <a:rPr lang="nb-NO" sz="1000" dirty="0" smtClean="0">
                <a:solidFill>
                  <a:schemeClr val="tx2"/>
                </a:solidFill>
              </a:rPr>
              <a:t>avtale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6185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>
                <a:solidFill>
                  <a:schemeClr val="tx2"/>
                </a:solidFill>
              </a:rPr>
              <a:t>Lagre </a:t>
            </a:r>
            <a:r>
              <a:rPr lang="nb-NO" sz="1000" smtClean="0">
                <a:solidFill>
                  <a:schemeClr val="tx2"/>
                </a:solidFill>
              </a:rPr>
              <a:t>avtale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30767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Legg faktura til </a:t>
            </a:r>
            <a:r>
              <a:rPr lang="nb-NO" sz="1000" dirty="0" smtClean="0">
                <a:solidFill>
                  <a:schemeClr val="tx2"/>
                </a:solidFill>
              </a:rPr>
              <a:t>forfall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30767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Behandle </a:t>
            </a:r>
            <a:r>
              <a:rPr lang="nb-NO" sz="1000" dirty="0" smtClean="0">
                <a:solidFill>
                  <a:schemeClr val="tx2"/>
                </a:solidFill>
              </a:rPr>
              <a:t>faktura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5823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963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>
            <a:stCxn id="14" idx="0"/>
            <a:endCxn id="16" idx="2"/>
          </p:cNvCxnSpPr>
          <p:nvPr/>
        </p:nvCxnSpPr>
        <p:spPr>
          <a:xfrm flipV="1">
            <a:off x="6367098" y="2569727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51891" y="1607957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25555" y="1607957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88724" y="1488187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1</a:t>
            </a:r>
            <a:r>
              <a:rPr lang="nb-NO" sz="1000" b="1" dirty="0" smtClean="0">
                <a:solidFill>
                  <a:schemeClr val="tx2"/>
                </a:solidFill>
              </a:rPr>
              <a:t>) Opprette avtale</a:t>
            </a:r>
          </a:p>
        </p:txBody>
      </p: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2582516" y="2569727"/>
            <a:ext cx="0" cy="900723"/>
          </a:xfrm>
          <a:prstGeom prst="straightConnector1">
            <a:avLst/>
          </a:prstGeom>
          <a:ln w="12700"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25555" y="1471701"/>
            <a:ext cx="1925224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Behandle faktura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82515" y="2593532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367098" y="256972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Betalingskontonr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54" name="Rectangle 153"/>
          <p:cNvSpPr/>
          <p:nvPr/>
        </p:nvSpPr>
        <p:spPr>
          <a:xfrm rot="16200000">
            <a:off x="-546133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66" name="Title 1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68" name="TextBox 67"/>
          <p:cNvSpPr txBox="1"/>
          <p:nvPr/>
        </p:nvSpPr>
        <p:spPr>
          <a:xfrm>
            <a:off x="1773483" y="4192674"/>
            <a:ext cx="15979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tilbyr kunden fakturabetaling i nettbanken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velger bank og inngår samtykke til at Digipost henter kontoliste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Samtykke overføres til banken og avtale opprettes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75027" y="4192674"/>
            <a:ext cx="198454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velger å betale en faktura fra en av kontonumrene valgt i steg 2.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Fakturametadata, FNR og </a:t>
            </a:r>
            <a:r>
              <a:rPr lang="nb-NO" sz="900" dirty="0" err="1" smtClean="0">
                <a:solidFill>
                  <a:schemeClr val="tx2"/>
                </a:solidFill>
              </a:rPr>
              <a:t>betalingskontonr</a:t>
            </a:r>
            <a:r>
              <a:rPr lang="nb-NO" sz="900" dirty="0" smtClean="0">
                <a:solidFill>
                  <a:schemeClr val="tx2"/>
                </a:solidFill>
              </a:rPr>
              <a:t> overføres til banken</a:t>
            </a:r>
            <a:endParaRPr lang="nb-NO" sz="9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78018" y="1480830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2</a:t>
            </a:r>
            <a:r>
              <a:rPr lang="nb-NO" sz="1000" b="1" dirty="0" smtClean="0">
                <a:solidFill>
                  <a:schemeClr val="tx2"/>
                </a:solidFill>
              </a:rPr>
              <a:t>) Valg av betalingskonto(er)</a:t>
            </a:r>
          </a:p>
        </p:txBody>
      </p:sp>
      <p:sp>
        <p:nvSpPr>
          <p:cNvPr id="57" name="TextBox 69"/>
          <p:cNvSpPr txBox="1"/>
          <p:nvPr/>
        </p:nvSpPr>
        <p:spPr>
          <a:xfrm>
            <a:off x="3751891" y="4192674"/>
            <a:ext cx="1526886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velger hvilke kontoer som skal brukes til betaling av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Valgte kontonummer lagres på kundens profil i Digipost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10385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Velge konto(er) for </a:t>
            </a:r>
            <a:r>
              <a:rPr lang="nb-NO" sz="1000" dirty="0" smtClean="0">
                <a:solidFill>
                  <a:schemeClr val="tx2"/>
                </a:solidFill>
              </a:rPr>
              <a:t>betaling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10384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Liste </a:t>
            </a:r>
            <a:r>
              <a:rPr lang="nb-NO" sz="1000" dirty="0" smtClean="0">
                <a:solidFill>
                  <a:schemeClr val="tx2"/>
                </a:solidFill>
              </a:rPr>
              <a:t>kontoer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805427" y="2569728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814304" y="2595008"/>
            <a:ext cx="83100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Kontonr</a:t>
            </a:r>
            <a:endParaRPr lang="nb-NO" sz="800" dirty="0" smtClean="0">
              <a:solidFill>
                <a:schemeClr val="tx2"/>
              </a:solidFill>
            </a:endParaRPr>
          </a:p>
          <a:p>
            <a:r>
              <a:rPr lang="nb-NO" sz="800" dirty="0" smtClean="0">
                <a:solidFill>
                  <a:schemeClr val="tx2"/>
                </a:solidFill>
              </a:rPr>
              <a:t>- Kontoalias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043395" y="2569728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43394" y="259500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58" name="Rectangle 20"/>
          <p:cNvSpPr/>
          <p:nvPr/>
        </p:nvSpPr>
        <p:spPr>
          <a:xfrm>
            <a:off x="7939507" y="208172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59" name="Rectangle 21"/>
          <p:cNvSpPr/>
          <p:nvPr/>
        </p:nvSpPr>
        <p:spPr>
          <a:xfrm>
            <a:off x="7939507" y="3474812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64" name="Straight Arrow Connector 34"/>
          <p:cNvCxnSpPr/>
          <p:nvPr/>
        </p:nvCxnSpPr>
        <p:spPr>
          <a:xfrm>
            <a:off x="8467044" y="2575229"/>
            <a:ext cx="0" cy="900723"/>
          </a:xfrm>
          <a:prstGeom prst="straightConnector1">
            <a:avLst/>
          </a:prstGeom>
          <a:ln w="12700"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Rectangle 49"/>
          <p:cNvSpPr/>
          <p:nvPr/>
        </p:nvSpPr>
        <p:spPr>
          <a:xfrm>
            <a:off x="7663055" y="1488187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4</a:t>
            </a:r>
            <a:r>
              <a:rPr lang="nb-NO" sz="1000" b="1" dirty="0" smtClean="0">
                <a:solidFill>
                  <a:schemeClr val="tx2"/>
                </a:solidFill>
              </a:rPr>
              <a:t>) Oppsigelse av avtale</a:t>
            </a:r>
          </a:p>
        </p:txBody>
      </p:sp>
      <p:sp>
        <p:nvSpPr>
          <p:cNvPr id="66" name="Rectangle 59"/>
          <p:cNvSpPr/>
          <p:nvPr/>
        </p:nvSpPr>
        <p:spPr>
          <a:xfrm>
            <a:off x="8467044" y="261020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</a:t>
            </a:r>
          </a:p>
        </p:txBody>
      </p:sp>
      <p:cxnSp>
        <p:nvCxnSpPr>
          <p:cNvPr id="67" name="Straight Connector 57"/>
          <p:cNvCxnSpPr/>
          <p:nvPr/>
        </p:nvCxnSpPr>
        <p:spPr>
          <a:xfrm>
            <a:off x="7521692" y="1594914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68135" y="4386320"/>
            <a:ext cx="15268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Hvis avtale avsluttes i banken vil Digipost få en feilmelding ved neste betaling</a:t>
            </a:r>
            <a:endParaRPr lang="nb-NO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2692</TotalTime>
  <Words>192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Verdana</vt:lpstr>
      <vt:lpstr>Webdings</vt:lpstr>
      <vt:lpstr>Arial</vt:lpstr>
      <vt:lpstr>Posten og Bring-PPT-16-9</vt:lpstr>
      <vt:lpstr>Utveksling og lagring av opplysninger</vt:lpstr>
    </vt:vector>
  </TitlesOfParts>
  <Company>Posten Norge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57</cp:revision>
  <cp:lastPrinted>2016-08-15T07:25:46Z</cp:lastPrinted>
  <dcterms:created xsi:type="dcterms:W3CDTF">2016-05-30T10:53:55Z</dcterms:created>
  <dcterms:modified xsi:type="dcterms:W3CDTF">2016-08-24T13:58:10Z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