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63713" cy="2643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8" autoAdjust="0"/>
    <p:restoredTop sz="94660"/>
  </p:normalViewPr>
  <p:slideViewPr>
    <p:cSldViewPr snapToGrid="0">
      <p:cViewPr varScale="1">
        <p:scale>
          <a:sx n="300" d="100"/>
          <a:sy n="300" d="100"/>
        </p:scale>
        <p:origin x="1539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79" y="432577"/>
            <a:ext cx="1499156" cy="920221"/>
          </a:xfrm>
        </p:spPr>
        <p:txBody>
          <a:bodyPr anchor="b"/>
          <a:lstStyle>
            <a:lvl1pPr algn="ctr">
              <a:defRPr sz="1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64" y="1388286"/>
            <a:ext cx="1322785" cy="638158"/>
          </a:xfrm>
        </p:spPr>
        <p:txBody>
          <a:bodyPr/>
          <a:lstStyle>
            <a:lvl1pPr marL="0" indent="0" algn="ctr">
              <a:buNone/>
              <a:defRPr sz="463"/>
            </a:lvl1pPr>
            <a:lvl2pPr marL="88194" indent="0" algn="ctr">
              <a:buNone/>
              <a:defRPr sz="386"/>
            </a:lvl2pPr>
            <a:lvl3pPr marL="176388" indent="0" algn="ctr">
              <a:buNone/>
              <a:defRPr sz="347"/>
            </a:lvl3pPr>
            <a:lvl4pPr marL="264582" indent="0" algn="ctr">
              <a:buNone/>
              <a:defRPr sz="309"/>
            </a:lvl4pPr>
            <a:lvl5pPr marL="352776" indent="0" algn="ctr">
              <a:buNone/>
              <a:defRPr sz="309"/>
            </a:lvl5pPr>
            <a:lvl6pPr marL="440969" indent="0" algn="ctr">
              <a:buNone/>
              <a:defRPr sz="309"/>
            </a:lvl6pPr>
            <a:lvl7pPr marL="529163" indent="0" algn="ctr">
              <a:buNone/>
              <a:defRPr sz="309"/>
            </a:lvl7pPr>
            <a:lvl8pPr marL="617357" indent="0" algn="ctr">
              <a:buNone/>
              <a:defRPr sz="309"/>
            </a:lvl8pPr>
            <a:lvl9pPr marL="705551" indent="0" algn="ctr">
              <a:buNone/>
              <a:defRPr sz="30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98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0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2157" y="140725"/>
            <a:ext cx="380301" cy="22399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256" y="140725"/>
            <a:ext cx="1118855" cy="22399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07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37" y="658962"/>
            <a:ext cx="1521202" cy="1099493"/>
          </a:xfrm>
        </p:spPr>
        <p:txBody>
          <a:bodyPr anchor="b"/>
          <a:lstStyle>
            <a:lvl1pPr>
              <a:defRPr sz="1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37" y="1768857"/>
            <a:ext cx="1521202" cy="578197"/>
          </a:xfrm>
        </p:spPr>
        <p:txBody>
          <a:bodyPr/>
          <a:lstStyle>
            <a:lvl1pPr marL="0" indent="0">
              <a:buNone/>
              <a:defRPr sz="463">
                <a:solidFill>
                  <a:schemeClr val="tx1"/>
                </a:solidFill>
              </a:defRPr>
            </a:lvl1pPr>
            <a:lvl2pPr marL="88194" indent="0">
              <a:buNone/>
              <a:defRPr sz="386">
                <a:solidFill>
                  <a:schemeClr val="tx1">
                    <a:tint val="75000"/>
                  </a:schemeClr>
                </a:solidFill>
              </a:defRPr>
            </a:lvl2pPr>
            <a:lvl3pPr marL="176388" indent="0">
              <a:buNone/>
              <a:defRPr sz="347">
                <a:solidFill>
                  <a:schemeClr val="tx1">
                    <a:tint val="75000"/>
                  </a:schemeClr>
                </a:solidFill>
              </a:defRPr>
            </a:lvl3pPr>
            <a:lvl4pPr marL="264582" indent="0">
              <a:buNone/>
              <a:defRPr sz="309">
                <a:solidFill>
                  <a:schemeClr val="tx1">
                    <a:tint val="75000"/>
                  </a:schemeClr>
                </a:solidFill>
              </a:defRPr>
            </a:lvl4pPr>
            <a:lvl5pPr marL="352776" indent="0">
              <a:buNone/>
              <a:defRPr sz="309">
                <a:solidFill>
                  <a:schemeClr val="tx1">
                    <a:tint val="75000"/>
                  </a:schemeClr>
                </a:solidFill>
              </a:defRPr>
            </a:lvl5pPr>
            <a:lvl6pPr marL="440969" indent="0">
              <a:buNone/>
              <a:defRPr sz="309">
                <a:solidFill>
                  <a:schemeClr val="tx1">
                    <a:tint val="75000"/>
                  </a:schemeClr>
                </a:solidFill>
              </a:defRPr>
            </a:lvl6pPr>
            <a:lvl7pPr marL="529163" indent="0">
              <a:buNone/>
              <a:defRPr sz="309">
                <a:solidFill>
                  <a:schemeClr val="tx1">
                    <a:tint val="75000"/>
                  </a:schemeClr>
                </a:solidFill>
              </a:defRPr>
            </a:lvl7pPr>
            <a:lvl8pPr marL="617357" indent="0">
              <a:buNone/>
              <a:defRPr sz="309">
                <a:solidFill>
                  <a:schemeClr val="tx1">
                    <a:tint val="75000"/>
                  </a:schemeClr>
                </a:solidFill>
              </a:defRPr>
            </a:lvl8pPr>
            <a:lvl9pPr marL="705551" indent="0">
              <a:buNone/>
              <a:defRPr sz="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55" y="703626"/>
            <a:ext cx="749578" cy="16770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880" y="703626"/>
            <a:ext cx="749578" cy="16770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1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5" y="140726"/>
            <a:ext cx="1521202" cy="5108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485" y="647949"/>
            <a:ext cx="746133" cy="317549"/>
          </a:xfrm>
        </p:spPr>
        <p:txBody>
          <a:bodyPr anchor="b"/>
          <a:lstStyle>
            <a:lvl1pPr marL="0" indent="0">
              <a:buNone/>
              <a:defRPr sz="463" b="1"/>
            </a:lvl1pPr>
            <a:lvl2pPr marL="88194" indent="0">
              <a:buNone/>
              <a:defRPr sz="386" b="1"/>
            </a:lvl2pPr>
            <a:lvl3pPr marL="176388" indent="0">
              <a:buNone/>
              <a:defRPr sz="347" b="1"/>
            </a:lvl3pPr>
            <a:lvl4pPr marL="264582" indent="0">
              <a:buNone/>
              <a:defRPr sz="309" b="1"/>
            </a:lvl4pPr>
            <a:lvl5pPr marL="352776" indent="0">
              <a:buNone/>
              <a:defRPr sz="309" b="1"/>
            </a:lvl5pPr>
            <a:lvl6pPr marL="440969" indent="0">
              <a:buNone/>
              <a:defRPr sz="309" b="1"/>
            </a:lvl6pPr>
            <a:lvl7pPr marL="529163" indent="0">
              <a:buNone/>
              <a:defRPr sz="309" b="1"/>
            </a:lvl7pPr>
            <a:lvl8pPr marL="617357" indent="0">
              <a:buNone/>
              <a:defRPr sz="309" b="1"/>
            </a:lvl8pPr>
            <a:lvl9pPr marL="705551" indent="0">
              <a:buNone/>
              <a:defRPr sz="3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485" y="965498"/>
            <a:ext cx="746133" cy="14201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2880" y="647949"/>
            <a:ext cx="749808" cy="317549"/>
          </a:xfrm>
        </p:spPr>
        <p:txBody>
          <a:bodyPr anchor="b"/>
          <a:lstStyle>
            <a:lvl1pPr marL="0" indent="0">
              <a:buNone/>
              <a:defRPr sz="463" b="1"/>
            </a:lvl1pPr>
            <a:lvl2pPr marL="88194" indent="0">
              <a:buNone/>
              <a:defRPr sz="386" b="1"/>
            </a:lvl2pPr>
            <a:lvl3pPr marL="176388" indent="0">
              <a:buNone/>
              <a:defRPr sz="347" b="1"/>
            </a:lvl3pPr>
            <a:lvl4pPr marL="264582" indent="0">
              <a:buNone/>
              <a:defRPr sz="309" b="1"/>
            </a:lvl4pPr>
            <a:lvl5pPr marL="352776" indent="0">
              <a:buNone/>
              <a:defRPr sz="309" b="1"/>
            </a:lvl5pPr>
            <a:lvl6pPr marL="440969" indent="0">
              <a:buNone/>
              <a:defRPr sz="309" b="1"/>
            </a:lvl6pPr>
            <a:lvl7pPr marL="529163" indent="0">
              <a:buNone/>
              <a:defRPr sz="309" b="1"/>
            </a:lvl7pPr>
            <a:lvl8pPr marL="617357" indent="0">
              <a:buNone/>
              <a:defRPr sz="309" b="1"/>
            </a:lvl8pPr>
            <a:lvl9pPr marL="705551" indent="0">
              <a:buNone/>
              <a:defRPr sz="3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2880" y="965498"/>
            <a:ext cx="749808" cy="14201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45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43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63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5" y="176212"/>
            <a:ext cx="568843" cy="616744"/>
          </a:xfrm>
        </p:spPr>
        <p:txBody>
          <a:bodyPr anchor="b"/>
          <a:lstStyle>
            <a:lvl1pPr>
              <a:defRPr sz="6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" y="380571"/>
            <a:ext cx="892880" cy="1878377"/>
          </a:xfrm>
        </p:spPr>
        <p:txBody>
          <a:bodyPr/>
          <a:lstStyle>
            <a:lvl1pPr>
              <a:defRPr sz="617"/>
            </a:lvl1pPr>
            <a:lvl2pPr>
              <a:defRPr sz="540"/>
            </a:lvl2pPr>
            <a:lvl3pPr>
              <a:defRPr sz="463"/>
            </a:lvl3pPr>
            <a:lvl4pPr>
              <a:defRPr sz="386"/>
            </a:lvl4pPr>
            <a:lvl5pPr>
              <a:defRPr sz="386"/>
            </a:lvl5pPr>
            <a:lvl6pPr>
              <a:defRPr sz="386"/>
            </a:lvl6pPr>
            <a:lvl7pPr>
              <a:defRPr sz="386"/>
            </a:lvl7pPr>
            <a:lvl8pPr>
              <a:defRPr sz="386"/>
            </a:lvl8pPr>
            <a:lvl9pPr>
              <a:defRPr sz="38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485" y="792956"/>
            <a:ext cx="568843" cy="1469050"/>
          </a:xfrm>
        </p:spPr>
        <p:txBody>
          <a:bodyPr/>
          <a:lstStyle>
            <a:lvl1pPr marL="0" indent="0">
              <a:buNone/>
              <a:defRPr sz="309"/>
            </a:lvl1pPr>
            <a:lvl2pPr marL="88194" indent="0">
              <a:buNone/>
              <a:defRPr sz="270"/>
            </a:lvl2pPr>
            <a:lvl3pPr marL="176388" indent="0">
              <a:buNone/>
              <a:defRPr sz="231"/>
            </a:lvl3pPr>
            <a:lvl4pPr marL="264582" indent="0">
              <a:buNone/>
              <a:defRPr sz="193"/>
            </a:lvl4pPr>
            <a:lvl5pPr marL="352776" indent="0">
              <a:buNone/>
              <a:defRPr sz="193"/>
            </a:lvl5pPr>
            <a:lvl6pPr marL="440969" indent="0">
              <a:buNone/>
              <a:defRPr sz="193"/>
            </a:lvl6pPr>
            <a:lvl7pPr marL="529163" indent="0">
              <a:buNone/>
              <a:defRPr sz="193"/>
            </a:lvl7pPr>
            <a:lvl8pPr marL="617357" indent="0">
              <a:buNone/>
              <a:defRPr sz="193"/>
            </a:lvl8pPr>
            <a:lvl9pPr marL="705551" indent="0">
              <a:buNone/>
              <a:defRPr sz="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53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5" y="176212"/>
            <a:ext cx="568843" cy="616744"/>
          </a:xfrm>
        </p:spPr>
        <p:txBody>
          <a:bodyPr anchor="b"/>
          <a:lstStyle>
            <a:lvl1pPr>
              <a:defRPr sz="6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9808" y="380571"/>
            <a:ext cx="892880" cy="1878377"/>
          </a:xfrm>
        </p:spPr>
        <p:txBody>
          <a:bodyPr anchor="t"/>
          <a:lstStyle>
            <a:lvl1pPr marL="0" indent="0">
              <a:buNone/>
              <a:defRPr sz="617"/>
            </a:lvl1pPr>
            <a:lvl2pPr marL="88194" indent="0">
              <a:buNone/>
              <a:defRPr sz="540"/>
            </a:lvl2pPr>
            <a:lvl3pPr marL="176388" indent="0">
              <a:buNone/>
              <a:defRPr sz="463"/>
            </a:lvl3pPr>
            <a:lvl4pPr marL="264582" indent="0">
              <a:buNone/>
              <a:defRPr sz="386"/>
            </a:lvl4pPr>
            <a:lvl5pPr marL="352776" indent="0">
              <a:buNone/>
              <a:defRPr sz="386"/>
            </a:lvl5pPr>
            <a:lvl6pPr marL="440969" indent="0">
              <a:buNone/>
              <a:defRPr sz="386"/>
            </a:lvl6pPr>
            <a:lvl7pPr marL="529163" indent="0">
              <a:buNone/>
              <a:defRPr sz="386"/>
            </a:lvl7pPr>
            <a:lvl8pPr marL="617357" indent="0">
              <a:buNone/>
              <a:defRPr sz="386"/>
            </a:lvl8pPr>
            <a:lvl9pPr marL="705551" indent="0">
              <a:buNone/>
              <a:defRPr sz="38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485" y="792956"/>
            <a:ext cx="568843" cy="1469050"/>
          </a:xfrm>
        </p:spPr>
        <p:txBody>
          <a:bodyPr/>
          <a:lstStyle>
            <a:lvl1pPr marL="0" indent="0">
              <a:buNone/>
              <a:defRPr sz="309"/>
            </a:lvl1pPr>
            <a:lvl2pPr marL="88194" indent="0">
              <a:buNone/>
              <a:defRPr sz="270"/>
            </a:lvl2pPr>
            <a:lvl3pPr marL="176388" indent="0">
              <a:buNone/>
              <a:defRPr sz="231"/>
            </a:lvl3pPr>
            <a:lvl4pPr marL="264582" indent="0">
              <a:buNone/>
              <a:defRPr sz="193"/>
            </a:lvl4pPr>
            <a:lvl5pPr marL="352776" indent="0">
              <a:buNone/>
              <a:defRPr sz="193"/>
            </a:lvl5pPr>
            <a:lvl6pPr marL="440969" indent="0">
              <a:buNone/>
              <a:defRPr sz="193"/>
            </a:lvl6pPr>
            <a:lvl7pPr marL="529163" indent="0">
              <a:buNone/>
              <a:defRPr sz="193"/>
            </a:lvl7pPr>
            <a:lvl8pPr marL="617357" indent="0">
              <a:buNone/>
              <a:defRPr sz="193"/>
            </a:lvl8pPr>
            <a:lvl9pPr marL="705551" indent="0">
              <a:buNone/>
              <a:defRPr sz="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1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256" y="140726"/>
            <a:ext cx="1521202" cy="510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56" y="703626"/>
            <a:ext cx="1521202" cy="1677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255" y="2449844"/>
            <a:ext cx="396835" cy="14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61B1-930D-42AF-AC41-6DCFF75020F1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4230" y="2449844"/>
            <a:ext cx="595253" cy="14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5623" y="2449844"/>
            <a:ext cx="396835" cy="14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BE7-2831-4A76-BC49-F908C9C5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8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6388" rtl="0" eaLnBrk="1" latinLnBrk="0" hangingPunct="1">
        <a:lnSpc>
          <a:spcPct val="90000"/>
        </a:lnSpc>
        <a:spcBef>
          <a:spcPct val="0"/>
        </a:spcBef>
        <a:buNone/>
        <a:defRPr sz="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97" indent="-44097" algn="l" defTabSz="176388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2291" indent="-44097" algn="l" defTabSz="176388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2pPr>
      <a:lvl3pPr marL="220485" indent="-44097" algn="l" defTabSz="176388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86" kern="1200">
          <a:solidFill>
            <a:schemeClr val="tx1"/>
          </a:solidFill>
          <a:latin typeface="+mn-lt"/>
          <a:ea typeface="+mn-ea"/>
          <a:cs typeface="+mn-cs"/>
        </a:defRPr>
      </a:lvl3pPr>
      <a:lvl4pPr marL="308679" indent="-44097" algn="l" defTabSz="176388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4pPr>
      <a:lvl5pPr marL="396872" indent="-44097" algn="l" defTabSz="176388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5pPr>
      <a:lvl6pPr marL="485066" indent="-44097" algn="l" defTabSz="176388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6pPr>
      <a:lvl7pPr marL="573260" indent="-44097" algn="l" defTabSz="176388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7pPr>
      <a:lvl8pPr marL="661454" indent="-44097" algn="l" defTabSz="176388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8pPr>
      <a:lvl9pPr marL="749648" indent="-44097" algn="l" defTabSz="176388" rtl="0" eaLnBrk="1" latinLnBrk="0" hangingPunct="1">
        <a:lnSpc>
          <a:spcPct val="90000"/>
        </a:lnSpc>
        <a:spcBef>
          <a:spcPts val="96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388" rtl="0" eaLnBrk="1" latinLnBrk="0" hangingPunct="1">
        <a:defRPr sz="347" kern="1200">
          <a:solidFill>
            <a:schemeClr val="tx1"/>
          </a:solidFill>
          <a:latin typeface="+mn-lt"/>
          <a:ea typeface="+mn-ea"/>
          <a:cs typeface="+mn-cs"/>
        </a:defRPr>
      </a:lvl1pPr>
      <a:lvl2pPr marL="88194" algn="l" defTabSz="176388" rtl="0" eaLnBrk="1" latinLnBrk="0" hangingPunct="1">
        <a:defRPr sz="347" kern="1200">
          <a:solidFill>
            <a:schemeClr val="tx1"/>
          </a:solidFill>
          <a:latin typeface="+mn-lt"/>
          <a:ea typeface="+mn-ea"/>
          <a:cs typeface="+mn-cs"/>
        </a:defRPr>
      </a:lvl2pPr>
      <a:lvl3pPr marL="176388" algn="l" defTabSz="176388" rtl="0" eaLnBrk="1" latinLnBrk="0" hangingPunct="1">
        <a:defRPr sz="347" kern="1200">
          <a:solidFill>
            <a:schemeClr val="tx1"/>
          </a:solidFill>
          <a:latin typeface="+mn-lt"/>
          <a:ea typeface="+mn-ea"/>
          <a:cs typeface="+mn-cs"/>
        </a:defRPr>
      </a:lvl3pPr>
      <a:lvl4pPr marL="264582" algn="l" defTabSz="176388" rtl="0" eaLnBrk="1" latinLnBrk="0" hangingPunct="1">
        <a:defRPr sz="347" kern="1200">
          <a:solidFill>
            <a:schemeClr val="tx1"/>
          </a:solidFill>
          <a:latin typeface="+mn-lt"/>
          <a:ea typeface="+mn-ea"/>
          <a:cs typeface="+mn-cs"/>
        </a:defRPr>
      </a:lvl4pPr>
      <a:lvl5pPr marL="352776" algn="l" defTabSz="176388" rtl="0" eaLnBrk="1" latinLnBrk="0" hangingPunct="1">
        <a:defRPr sz="347" kern="1200">
          <a:solidFill>
            <a:schemeClr val="tx1"/>
          </a:solidFill>
          <a:latin typeface="+mn-lt"/>
          <a:ea typeface="+mn-ea"/>
          <a:cs typeface="+mn-cs"/>
        </a:defRPr>
      </a:lvl5pPr>
      <a:lvl6pPr marL="440969" algn="l" defTabSz="176388" rtl="0" eaLnBrk="1" latinLnBrk="0" hangingPunct="1">
        <a:defRPr sz="347" kern="1200">
          <a:solidFill>
            <a:schemeClr val="tx1"/>
          </a:solidFill>
          <a:latin typeface="+mn-lt"/>
          <a:ea typeface="+mn-ea"/>
          <a:cs typeface="+mn-cs"/>
        </a:defRPr>
      </a:lvl6pPr>
      <a:lvl7pPr marL="529163" algn="l" defTabSz="176388" rtl="0" eaLnBrk="1" latinLnBrk="0" hangingPunct="1">
        <a:defRPr sz="347" kern="1200">
          <a:solidFill>
            <a:schemeClr val="tx1"/>
          </a:solidFill>
          <a:latin typeface="+mn-lt"/>
          <a:ea typeface="+mn-ea"/>
          <a:cs typeface="+mn-cs"/>
        </a:defRPr>
      </a:lvl7pPr>
      <a:lvl8pPr marL="617357" algn="l" defTabSz="176388" rtl="0" eaLnBrk="1" latinLnBrk="0" hangingPunct="1">
        <a:defRPr sz="347" kern="1200">
          <a:solidFill>
            <a:schemeClr val="tx1"/>
          </a:solidFill>
          <a:latin typeface="+mn-lt"/>
          <a:ea typeface="+mn-ea"/>
          <a:cs typeface="+mn-cs"/>
        </a:defRPr>
      </a:lvl8pPr>
      <a:lvl9pPr marL="705551" algn="l" defTabSz="176388" rtl="0" eaLnBrk="1" latinLnBrk="0" hangingPunct="1">
        <a:defRPr sz="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18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Tammo Sander</dc:creator>
  <cp:lastModifiedBy>Tammo Sander</cp:lastModifiedBy>
  <cp:revision>1</cp:revision>
  <dcterms:created xsi:type="dcterms:W3CDTF">2020-03-30T11:04:33Z</dcterms:created>
  <dcterms:modified xsi:type="dcterms:W3CDTF">2020-03-30T11:10:27Z</dcterms:modified>
</cp:coreProperties>
</file>