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5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AEA0-2A56-4497-A41C-89A2E18E87AA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4E59-2987-4FBC-85A5-36851C5A3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3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17809111">
            <a:off x="4789149" y="2101151"/>
            <a:ext cx="3642360" cy="3582786"/>
            <a:chOff x="3095105" y="1841271"/>
            <a:chExt cx="3642360" cy="3582786"/>
          </a:xfrm>
        </p:grpSpPr>
        <p:sp>
          <p:nvSpPr>
            <p:cNvPr id="4" name="Flowchart: Manual Operation 3"/>
            <p:cNvSpPr/>
            <p:nvPr/>
          </p:nvSpPr>
          <p:spPr>
            <a:xfrm rot="18457240">
              <a:off x="4480560" y="3167151"/>
              <a:ext cx="3582786" cy="931025"/>
            </a:xfrm>
            <a:prstGeom prst="flowChartManualOperation">
              <a:avLst/>
            </a:prstGeom>
            <a:solidFill>
              <a:schemeClr val="tx1"/>
            </a:solidFill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" name="Flowchart: Manual Operation 4"/>
            <p:cNvSpPr/>
            <p:nvPr/>
          </p:nvSpPr>
          <p:spPr>
            <a:xfrm>
              <a:off x="3095105" y="3876502"/>
              <a:ext cx="3582786" cy="931025"/>
            </a:xfrm>
            <a:prstGeom prst="flowChartManualOperation">
              <a:avLst/>
            </a:prstGeom>
            <a:solidFill>
              <a:schemeClr val="tx1"/>
            </a:solidFill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58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Tomas Petricek</dc:creator>
  <cp:lastModifiedBy>Tomas Petricek</cp:lastModifiedBy>
  <cp:revision>1</cp:revision>
  <dcterms:created xsi:type="dcterms:W3CDTF">2014-07-21T18:57:35Z</dcterms:created>
  <dcterms:modified xsi:type="dcterms:W3CDTF">2014-07-21T19:03:30Z</dcterms:modified>
</cp:coreProperties>
</file>