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CAE-4E22-45CC-9988-9F9D18EE1FE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3568-E327-47E5-9639-0D742D89E77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D5E-9826-45F7-A00A-4800E29C0A8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DB4-1047-4CC5-A285-991A8F2654F4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8EC-E88D-4690-B5FF-5C1B76450F5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37C-6926-4D4D-855D-6F4959BBC356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542-3D26-437F-B136-0895A0EDA59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296C-244B-4794-BC02-7013F2BB64B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A86-4465-4DED-9FCA-7BB7C7E5D64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77A-2715-43E1-A878-2F4A93FE8BE0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A4D1-49DC-49C6-AB19-F9D339949CA5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DB8-5E36-49F7-9198-2795B2D4B58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C367-B738-4DFE-8B5A-1D731A81C08A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359FD5-1921-40BD-8EFE-971A1144B8C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8EBC77-A7B9-4146-B5E5-DC4ED5D57AF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561" y="369117"/>
            <a:ext cx="10895440" cy="4051082"/>
          </a:xfrm>
        </p:spPr>
        <p:txBody>
          <a:bodyPr anchor="t"/>
          <a:lstStyle/>
          <a:p>
            <a:pPr algn="ctr"/>
            <a:r>
              <a:rPr lang="fr-FR" dirty="0"/>
              <a:t>Prototypo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Application d’édition typographique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56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Martin BOLOT – IUT Informatique Lyon 1 – Année Spéciale promotion 2015/2016</a:t>
            </a:r>
          </a:p>
          <a:p>
            <a:r>
              <a:rPr lang="fr-FR" dirty="0"/>
              <a:t>Soutenance de stage en entreprise</a:t>
            </a:r>
          </a:p>
          <a:p>
            <a:r>
              <a:rPr lang="fr-FR" dirty="0"/>
              <a:t>Période du 13 juin au 26 août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2400"/>
              </a:spcAft>
            </a:pPr>
            <a:r>
              <a:rPr lang="fr-FR" sz="3600" dirty="0"/>
              <a:t> Enrichissement des connaissances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Apport d’un réel soutien pour l’équipe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Contraintes et libertés d’une startup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29" y="685101"/>
            <a:ext cx="2427914" cy="24279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4685" y="375826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Prototypo</a:t>
            </a:r>
            <a:r>
              <a:rPr lang="en-US" sz="4400" dirty="0"/>
              <a:t>  </a:t>
            </a:r>
            <a:r>
              <a:rPr lang="en-US" sz="2800" i="1" dirty="0"/>
              <a:t>Create your own font in a few clicks</a:t>
            </a:r>
            <a:endParaRPr lang="fr-FR" sz="2800" i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54" y="5406907"/>
            <a:ext cx="2645664" cy="10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L’application Prototypo et son contexte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Amélioration de l’expérience utilisateur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Problématique de mise à plat des fontes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3" y="2222287"/>
            <a:ext cx="5246528" cy="3636511"/>
          </a:xfrm>
        </p:spPr>
        <p:txBody>
          <a:bodyPr anchor="t"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 34 000 £ sur Kickstarter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4 employés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97" y="2300864"/>
            <a:ext cx="5207701" cy="41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65168"/>
            <a:ext cx="3619387" cy="135963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14496"/>
            <a:ext cx="3619387" cy="2380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79" y="2365168"/>
            <a:ext cx="5395259" cy="13596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346" y="4008510"/>
            <a:ext cx="4881393" cy="2391991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>
            <a:off x="2306972" y="3565321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7982816" y="3547873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Tutoriels avec React-Joyride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64944" y="2406845"/>
            <a:ext cx="3644326" cy="3999642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Composant dédié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Données persistantes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Tests fonctionnels</a:t>
            </a:r>
          </a:p>
          <a:p>
            <a:endParaRPr lang="fr-FR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58" y="2406845"/>
            <a:ext cx="6662150" cy="37555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Espacement manuel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65039" y="2432011"/>
            <a:ext cx="5892481" cy="3636511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Optimisation du « drag and drop »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Interaction avec un </a:t>
            </a:r>
            <a:r>
              <a:rPr lang="fr-FR" sz="2400" dirty="0" err="1"/>
              <a:t>WebWorker</a:t>
            </a:r>
            <a:endParaRPr lang="fr-FR" sz="2400" dirty="0"/>
          </a:p>
          <a:p>
            <a:pPr>
              <a:spcAft>
                <a:spcPts val="2400"/>
              </a:spcAft>
            </a:pPr>
            <a:r>
              <a:rPr lang="fr-FR" sz="2400" dirty="0"/>
              <a:t>Gestion des unités typographiques</a:t>
            </a:r>
          </a:p>
          <a:p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03" y="2432011"/>
            <a:ext cx="5071095" cy="18255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de la fusion des formes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632422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Appels externes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Indisponible sans connexion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Mais bugs côté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95" y="2153761"/>
            <a:ext cx="4348562" cy="42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PaperJS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154249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Points et segments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Dessin sur un plan 2D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Opération booléennes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39" y="2222287"/>
            <a:ext cx="3702773" cy="41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test réduit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5419288" y="4110606"/>
            <a:ext cx="98990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49" y="2470754"/>
            <a:ext cx="3507676" cy="39319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66" y="2470753"/>
            <a:ext cx="3901916" cy="39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893</TotalTime>
  <Words>164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Concis</vt:lpstr>
      <vt:lpstr>Prototypo  Application d’édition typographique</vt:lpstr>
      <vt:lpstr>Evolution d’une application web</vt:lpstr>
      <vt:lpstr>Prototypo, éditeur de typographie</vt:lpstr>
      <vt:lpstr>Le rôle de React</vt:lpstr>
      <vt:lpstr>Tutoriels avec React-Joyride</vt:lpstr>
      <vt:lpstr>Espacement manuel des caractères</vt:lpstr>
      <vt:lpstr>Problématique de la fusion des formes</vt:lpstr>
      <vt:lpstr>PaperJS</vt:lpstr>
      <vt:lpstr>Cas de test réduit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90</cp:revision>
  <dcterms:created xsi:type="dcterms:W3CDTF">2016-08-23T20:52:51Z</dcterms:created>
  <dcterms:modified xsi:type="dcterms:W3CDTF">2016-08-29T20:14:00Z</dcterms:modified>
</cp:coreProperties>
</file>