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28/08/2016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de stage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Martin BOLOT – IUT Informatique Lyon 1 – </a:t>
            </a:r>
            <a:r>
              <a:rPr lang="fr-FR"/>
              <a:t>Année Spéciale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de l’expérience 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600" dirty="0"/>
              <a:t>Environnement du stage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Présentation du travail effectué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Mise à plat des fontes, du serveur au client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Bilan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la </a:t>
            </a:r>
            <a:r>
              <a:rPr lang="fr-FR"/>
              <a:t>typographie accessible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8</TotalTime>
  <Words>43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Concis</vt:lpstr>
      <vt:lpstr>Soutenance de stage</vt:lpstr>
      <vt:lpstr>Amélioration de l’expérience utilisateur</vt:lpstr>
      <vt:lpstr>Prototypo, la typographie accessible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8</cp:revision>
  <dcterms:created xsi:type="dcterms:W3CDTF">2016-08-23T20:52:51Z</dcterms:created>
  <dcterms:modified xsi:type="dcterms:W3CDTF">2016-08-28T11:11:35Z</dcterms:modified>
</cp:coreProperties>
</file>