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6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3B51-D82A-4D29-A210-4A907BE6F4CC}" type="datetimeFigureOut">
              <a:rPr lang="fr-FR" smtClean="0"/>
              <a:t>30/08/2016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CA330-E645-48DF-9BC5-012C81796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5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8AF6-81F1-4553-A72A-A718B36CC83A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CEC3-37C8-4A80-A226-36C2E85FE80E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1A98-F1FA-4A17-BB22-84D6ED1DBD13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0FFF-99FF-4AD5-8BDF-1E9715F2D23D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9C8C-3885-4747-970B-0FC1B125B5EC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E633-5320-434F-8A4A-FAD048F6167E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CF5F-6A13-41C5-B89D-90C8E7D7EEFD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CE55-8965-4940-A8AA-7159F1F70491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A4E3-FA00-4875-86F3-AB250EDBC052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EEB3-7C14-4293-989A-509B4834928F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A777-E675-4A2D-A0FB-6A67CE4C4AE5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1289-07AA-4AAF-A492-62F51D7525EA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AC99-1DC9-4089-9020-66980F373AAE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2C53350-1EC2-438F-A620-3F507503D82A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8021A3A-4303-434D-A659-B517DFB79706}" type="datetime1">
              <a:rPr lang="en-US" smtClean="0"/>
              <a:t>8/30/2016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6561" y="369117"/>
            <a:ext cx="10895440" cy="4051082"/>
          </a:xfrm>
        </p:spPr>
        <p:txBody>
          <a:bodyPr anchor="t"/>
          <a:lstStyle/>
          <a:p>
            <a:pPr algn="ctr"/>
            <a:r>
              <a:rPr lang="fr-FR" dirty="0"/>
              <a:t>Prototypo</a:t>
            </a:r>
            <a:br>
              <a:rPr lang="fr-FR" dirty="0"/>
            </a:br>
            <a:br>
              <a:rPr lang="fr-FR" dirty="0"/>
            </a:br>
            <a:r>
              <a:rPr lang="fr-FR" sz="4000" dirty="0"/>
              <a:t>Application d’édition typographique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2564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Martin BOLOT – IUT Informatique Lyon 1 – Année Spéciale promotion 2015/2016</a:t>
            </a:r>
          </a:p>
          <a:p>
            <a:r>
              <a:rPr lang="fr-FR" dirty="0"/>
              <a:t>Soutenance de stage en entreprise</a:t>
            </a:r>
          </a:p>
          <a:p>
            <a:r>
              <a:rPr lang="fr-FR" dirty="0"/>
              <a:t>Période du 13 juin au 26 août 2016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39057" y="6301781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3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2400"/>
              </a:spcAft>
            </a:pPr>
            <a:r>
              <a:rPr lang="fr-FR" sz="3600" dirty="0"/>
              <a:t> Enrichissement des connaissances</a:t>
            </a:r>
          </a:p>
          <a:p>
            <a:pPr lvl="0">
              <a:spcAft>
                <a:spcPts val="2400"/>
              </a:spcAft>
            </a:pPr>
            <a:r>
              <a:rPr lang="fr-FR" sz="3600" dirty="0"/>
              <a:t> Apport d’un réel soutien pour l’équipe</a:t>
            </a:r>
          </a:p>
          <a:p>
            <a:pPr lvl="0">
              <a:spcAft>
                <a:spcPts val="2400"/>
              </a:spcAft>
            </a:pPr>
            <a:r>
              <a:rPr lang="fr-FR" sz="3600" dirty="0"/>
              <a:t> Contraintes et libertés d’une startup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77649" y="628101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9177" y="6406487"/>
            <a:ext cx="8644320" cy="365125"/>
          </a:xfrm>
        </p:spPr>
        <p:txBody>
          <a:bodyPr/>
          <a:lstStyle/>
          <a:p>
            <a:r>
              <a:rPr lang="fr-FR" dirty="0"/>
              <a:t>Soutenance de stage en entreprise - Martin BOLOT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6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47446" y="6299394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229" y="685101"/>
            <a:ext cx="2427914" cy="24279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44685" y="3758268"/>
            <a:ext cx="9295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Prototypo</a:t>
            </a:r>
            <a:r>
              <a:rPr lang="en-US" sz="4400" dirty="0"/>
              <a:t>  </a:t>
            </a:r>
            <a:r>
              <a:rPr lang="en-US" sz="2800" i="1" dirty="0"/>
              <a:t>Create your own font in a few clicks</a:t>
            </a:r>
            <a:endParaRPr lang="fr-FR" sz="2800" i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354" y="5406907"/>
            <a:ext cx="2645664" cy="1017961"/>
          </a:xfrm>
          <a:prstGeom prst="rect">
            <a:avLst/>
          </a:prstGeo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19224" y="6424868"/>
            <a:ext cx="8644320" cy="365125"/>
          </a:xfrm>
        </p:spPr>
        <p:txBody>
          <a:bodyPr/>
          <a:lstStyle/>
          <a:p>
            <a:r>
              <a:rPr lang="fr-FR" dirty="0"/>
              <a:t>Soutenance de stage en entreprise - Martin BOLOT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5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d’une application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  <a:buFont typeface="+mj-lt"/>
              <a:buAutoNum type="arabicPeriod"/>
            </a:pPr>
            <a:r>
              <a:rPr lang="fr-FR" sz="3600" dirty="0"/>
              <a:t> L’application Prototypo et son contexte</a:t>
            </a:r>
          </a:p>
          <a:p>
            <a:pPr>
              <a:spcAft>
                <a:spcPts val="2400"/>
              </a:spcAft>
              <a:buFont typeface="+mj-lt"/>
              <a:buAutoNum type="arabicPeriod"/>
            </a:pPr>
            <a:r>
              <a:rPr lang="fr-FR" sz="3600" dirty="0"/>
              <a:t> Amélioration de l’expérience utilisateur</a:t>
            </a:r>
          </a:p>
          <a:p>
            <a:pPr>
              <a:spcAft>
                <a:spcPts val="2400"/>
              </a:spcAft>
              <a:buFont typeface="+mj-lt"/>
              <a:buAutoNum type="arabicPeriod"/>
            </a:pPr>
            <a:r>
              <a:rPr lang="fr-FR" sz="3600" dirty="0"/>
              <a:t> Problématique de mise à plat des fontes</a:t>
            </a:r>
          </a:p>
          <a:p>
            <a:pPr>
              <a:spcAft>
                <a:spcPts val="2400"/>
              </a:spcAft>
              <a:buFont typeface="+mj-lt"/>
              <a:buAutoNum type="arabicPeriod"/>
            </a:pPr>
            <a:r>
              <a:rPr lang="fr-FR" sz="3600" dirty="0"/>
              <a:t> Retour d’expérience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39058" y="628101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24344" y="6406487"/>
            <a:ext cx="8644320" cy="365125"/>
          </a:xfrm>
        </p:spPr>
        <p:txBody>
          <a:bodyPr/>
          <a:lstStyle/>
          <a:p>
            <a:r>
              <a:rPr lang="fr-FR" dirty="0"/>
              <a:t>Soutenance de stage en entreprise - Martin BOLOT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Prototypo, éditeur de typographie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3" y="2222287"/>
            <a:ext cx="5246528" cy="3636511"/>
          </a:xfrm>
        </p:spPr>
        <p:txBody>
          <a:bodyPr anchor="t">
            <a:normAutofit/>
          </a:bodyPr>
          <a:lstStyle/>
          <a:p>
            <a:pPr>
              <a:spcAft>
                <a:spcPts val="2400"/>
              </a:spcAft>
            </a:pPr>
            <a:r>
              <a:rPr lang="fr-FR" sz="3200" dirty="0"/>
              <a:t> 34 000 £ sur Kickstarter</a:t>
            </a:r>
          </a:p>
          <a:p>
            <a:pPr>
              <a:spcAft>
                <a:spcPts val="2400"/>
              </a:spcAft>
            </a:pPr>
            <a:r>
              <a:rPr lang="fr-FR" sz="3200" dirty="0"/>
              <a:t> 4 employés</a:t>
            </a:r>
          </a:p>
          <a:p>
            <a:pPr>
              <a:spcAft>
                <a:spcPts val="2400"/>
              </a:spcAft>
            </a:pPr>
            <a:r>
              <a:rPr lang="fr-FR" sz="3200" dirty="0"/>
              <a:t> JavaScript et React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53961" y="628101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16" y="2300864"/>
            <a:ext cx="4706245" cy="4105623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6518" y="6406487"/>
            <a:ext cx="8644320" cy="365125"/>
          </a:xfrm>
        </p:spPr>
        <p:txBody>
          <a:bodyPr/>
          <a:lstStyle/>
          <a:p>
            <a:r>
              <a:rPr lang="fr-FR" dirty="0"/>
              <a:t>Soutenance de stage en entreprise - Martin BOLOT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2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rôle de React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44543" y="628101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365168"/>
            <a:ext cx="3619387" cy="1359630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4014496"/>
            <a:ext cx="3619387" cy="238002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379" y="2365168"/>
            <a:ext cx="5395259" cy="135963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346" y="4008510"/>
            <a:ext cx="4881393" cy="2391991"/>
          </a:xfrm>
          <a:prstGeom prst="rect">
            <a:avLst/>
          </a:prstGeom>
        </p:spPr>
      </p:pic>
      <p:sp>
        <p:nvSpPr>
          <p:cNvPr id="12" name="Flèche vers le bas 11"/>
          <p:cNvSpPr/>
          <p:nvPr/>
        </p:nvSpPr>
        <p:spPr>
          <a:xfrm>
            <a:off x="2306972" y="3565321"/>
            <a:ext cx="570452" cy="637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7982816" y="3547873"/>
            <a:ext cx="570452" cy="637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07227" y="6406487"/>
            <a:ext cx="8644320" cy="365125"/>
          </a:xfrm>
        </p:spPr>
        <p:txBody>
          <a:bodyPr/>
          <a:lstStyle/>
          <a:p>
            <a:r>
              <a:rPr lang="fr-FR" dirty="0"/>
              <a:t>Soutenance de stage en entreprise - Martin BOLOT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2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Fenêtres modales de tutoriels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109067" y="6343750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264944" y="2406845"/>
            <a:ext cx="3644326" cy="3999642"/>
          </a:xfrm>
        </p:spPr>
        <p:txBody>
          <a:bodyPr anchor="t"/>
          <a:lstStyle/>
          <a:p>
            <a:pPr>
              <a:spcAft>
                <a:spcPts val="2400"/>
              </a:spcAft>
            </a:pPr>
            <a:r>
              <a:rPr lang="fr-FR" sz="2400" dirty="0"/>
              <a:t>Composant dédié</a:t>
            </a:r>
          </a:p>
          <a:p>
            <a:pPr>
              <a:spcAft>
                <a:spcPts val="2400"/>
              </a:spcAft>
            </a:pPr>
            <a:r>
              <a:rPr lang="fr-FR" sz="2400" dirty="0"/>
              <a:t>Données persistantes</a:t>
            </a:r>
          </a:p>
          <a:p>
            <a:pPr>
              <a:spcAft>
                <a:spcPts val="2400"/>
              </a:spcAft>
            </a:pPr>
            <a:r>
              <a:rPr lang="fr-FR" sz="2400" dirty="0"/>
              <a:t>Tests fonctionnels</a:t>
            </a:r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053" y="2383966"/>
            <a:ext cx="6640655" cy="4022521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0788" y="6406487"/>
            <a:ext cx="8644320" cy="365125"/>
          </a:xfrm>
        </p:spPr>
        <p:txBody>
          <a:bodyPr/>
          <a:lstStyle/>
          <a:p>
            <a:r>
              <a:rPr lang="fr-FR" dirty="0"/>
              <a:t>Soutenance de stage en entreprise - Martin BOLOT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5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Espacement manuel des caractères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64224" y="6336134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65039" y="2432011"/>
            <a:ext cx="5892481" cy="3636511"/>
          </a:xfrm>
        </p:spPr>
        <p:txBody>
          <a:bodyPr anchor="t"/>
          <a:lstStyle/>
          <a:p>
            <a:pPr>
              <a:spcAft>
                <a:spcPts val="2400"/>
              </a:spcAft>
            </a:pPr>
            <a:r>
              <a:rPr lang="fr-FR" sz="2400" dirty="0"/>
              <a:t>Optimisation du « drag and drop »</a:t>
            </a:r>
          </a:p>
          <a:p>
            <a:pPr>
              <a:spcAft>
                <a:spcPts val="2400"/>
              </a:spcAft>
            </a:pPr>
            <a:r>
              <a:rPr lang="fr-FR" sz="2400"/>
              <a:t>Gestion </a:t>
            </a:r>
            <a:r>
              <a:rPr lang="fr-FR" sz="2400" dirty="0"/>
              <a:t>des unités typographiques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46" y="2481581"/>
            <a:ext cx="5447252" cy="1768685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74009" y="6398872"/>
            <a:ext cx="8644320" cy="365125"/>
          </a:xfrm>
        </p:spPr>
        <p:txBody>
          <a:bodyPr/>
          <a:lstStyle/>
          <a:p>
            <a:r>
              <a:rPr lang="fr-FR" dirty="0"/>
              <a:t>Soutenance de stage en entreprise - Martin BOLOT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 de la fusion des formes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5632422" cy="3636511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fr-FR" sz="2800" dirty="0"/>
              <a:t> Appels externes</a:t>
            </a:r>
          </a:p>
          <a:p>
            <a:pPr>
              <a:spcAft>
                <a:spcPts val="2400"/>
              </a:spcAft>
            </a:pPr>
            <a:r>
              <a:rPr lang="fr-FR" sz="2800" dirty="0"/>
              <a:t> Indisponible sans connexion</a:t>
            </a:r>
          </a:p>
          <a:p>
            <a:pPr>
              <a:spcAft>
                <a:spcPts val="2400"/>
              </a:spcAft>
            </a:pPr>
            <a:r>
              <a:rPr lang="fr-FR" sz="2800" dirty="0"/>
              <a:t> Mais bugs côté client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12883" y="628101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95" y="2153761"/>
            <a:ext cx="4348562" cy="4252726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9176" y="6406487"/>
            <a:ext cx="8644320" cy="365125"/>
          </a:xfrm>
        </p:spPr>
        <p:txBody>
          <a:bodyPr/>
          <a:lstStyle/>
          <a:p>
            <a:r>
              <a:rPr lang="fr-FR" dirty="0"/>
              <a:t>Soutenance de stage en entreprise - Martin BOLOT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PaperJS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5154249" cy="3636511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fr-FR" sz="2800" dirty="0"/>
              <a:t> Points et segments</a:t>
            </a:r>
          </a:p>
          <a:p>
            <a:pPr>
              <a:spcAft>
                <a:spcPts val="2400"/>
              </a:spcAft>
            </a:pPr>
            <a:r>
              <a:rPr lang="fr-FR" sz="2800" dirty="0"/>
              <a:t> Dessin sur un plan 2D</a:t>
            </a:r>
          </a:p>
          <a:p>
            <a:pPr>
              <a:spcAft>
                <a:spcPts val="2400"/>
              </a:spcAft>
            </a:pPr>
            <a:r>
              <a:rPr lang="fr-FR" sz="2800" dirty="0"/>
              <a:t> Opération booléennes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39058" y="627734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550" y="2222287"/>
            <a:ext cx="4211274" cy="4180535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2398" y="6402822"/>
            <a:ext cx="8644320" cy="365125"/>
          </a:xfrm>
        </p:spPr>
        <p:txBody>
          <a:bodyPr/>
          <a:lstStyle/>
          <a:p>
            <a:r>
              <a:rPr lang="fr-FR" dirty="0"/>
              <a:t>Soutenance de stage en entreprise - Martin BOLOT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2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de test réduit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62733" y="632942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lèche droite 6"/>
          <p:cNvSpPr/>
          <p:nvPr/>
        </p:nvSpPr>
        <p:spPr>
          <a:xfrm>
            <a:off x="5419288" y="4110606"/>
            <a:ext cx="989901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790" y="2978221"/>
            <a:ext cx="2989612" cy="335120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2978221"/>
            <a:ext cx="3325625" cy="3351207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5621" y="6402684"/>
            <a:ext cx="8644320" cy="365125"/>
          </a:xfrm>
        </p:spPr>
        <p:txBody>
          <a:bodyPr/>
          <a:lstStyle/>
          <a:p>
            <a:r>
              <a:rPr lang="fr-FR"/>
              <a:t>Soutenance de stage en entreprise - Martin BOLOT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810000" y="2320648"/>
            <a:ext cx="3250272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fr-FR" sz="2800" dirty="0"/>
              <a:t>Problème initial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414790" y="2320648"/>
            <a:ext cx="2989612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fr-FR" sz="2800" dirty="0"/>
              <a:t>Cas réduit</a:t>
            </a:r>
          </a:p>
        </p:txBody>
      </p:sp>
    </p:spTree>
    <p:extLst>
      <p:ext uri="{BB962C8B-B14F-4D97-AF65-F5344CB8AC3E}">
        <p14:creationId xmlns:p14="http://schemas.microsoft.com/office/powerpoint/2010/main" val="2643973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1480</TotalTime>
  <Words>249</Words>
  <Application>Microsoft Office PowerPoint</Application>
  <PresentationFormat>Grand écran</PresentationFormat>
  <Paragraphs>58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Concis</vt:lpstr>
      <vt:lpstr>Prototypo  Application d’édition typographique</vt:lpstr>
      <vt:lpstr>Evolution d’une application web</vt:lpstr>
      <vt:lpstr>Prototypo, éditeur de typographie</vt:lpstr>
      <vt:lpstr>Le rôle de React</vt:lpstr>
      <vt:lpstr>Fenêtres modales de tutoriels</vt:lpstr>
      <vt:lpstr>Espacement manuel des caractères</vt:lpstr>
      <vt:lpstr>Problématique de la fusion des formes</vt:lpstr>
      <vt:lpstr>PaperJS</vt:lpstr>
      <vt:lpstr>Cas de test réduit</vt:lpstr>
      <vt:lpstr>Bilan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Martin</dc:creator>
  <cp:lastModifiedBy>Martin</cp:lastModifiedBy>
  <cp:revision>112</cp:revision>
  <dcterms:created xsi:type="dcterms:W3CDTF">2016-08-23T20:52:51Z</dcterms:created>
  <dcterms:modified xsi:type="dcterms:W3CDTF">2016-08-30T19:15:13Z</dcterms:modified>
</cp:coreProperties>
</file>