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63B51-D82A-4D29-A210-4A907BE6F4CC}" type="datetimeFigureOut">
              <a:rPr lang="fr-FR" smtClean="0"/>
              <a:t>29/08/2016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9CA330-E645-48DF-9BC5-012C817961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5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ACAE-4E22-45CC-9988-9F9D18EE1FEC}" type="datetime1">
              <a:rPr lang="en-US" smtClean="0"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63568-E327-47E5-9639-0D742D89E778}" type="datetime1">
              <a:rPr lang="en-US" smtClean="0"/>
              <a:t>8/29/2016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4AD5E-9826-45F7-A00A-4800E29C0A87}" type="datetime1">
              <a:rPr lang="en-US" smtClean="0"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1DB4-1047-4CC5-A285-991A8F2654F4}" type="datetime1">
              <a:rPr lang="en-US" smtClean="0"/>
              <a:t>8/29/2016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48EC-E88D-4690-B5FF-5C1B76450F5E}" type="datetime1">
              <a:rPr lang="en-US" smtClean="0"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437C-6926-4D4D-855D-6F4959BBC356}" type="datetime1">
              <a:rPr lang="en-US" smtClean="0"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8542-3D26-437F-B136-0895A0EDA59E}" type="datetime1">
              <a:rPr lang="en-US" smtClean="0"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296C-244B-4794-BC02-7013F2BB64B7}" type="datetime1">
              <a:rPr lang="en-US" smtClean="0"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9A86-4465-4DED-9FCA-7BB7C7E5D64E}" type="datetime1">
              <a:rPr lang="en-US" smtClean="0"/>
              <a:t>8/29/2016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3477A-2715-43E1-A878-2F4A93FE8BE0}" type="datetime1">
              <a:rPr lang="en-US" smtClean="0"/>
              <a:t>8/29/2016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BA4D1-49DC-49C6-AB19-F9D339949CA5}" type="datetime1">
              <a:rPr lang="en-US" smtClean="0"/>
              <a:t>8/29/2016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38DB8-5E36-49F7-9198-2795B2D4B58E}" type="datetime1">
              <a:rPr lang="en-US" smtClean="0"/>
              <a:t>8/29/2016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C367-B738-4DFE-8B5A-1D731A81C08A}" type="datetime1">
              <a:rPr lang="en-US" smtClean="0"/>
              <a:t>8/29/2016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1359FD5-1921-40BD-8EFE-971A1144B8CC}" type="datetime1">
              <a:rPr lang="en-US" smtClean="0"/>
              <a:t>8/29/2016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88EBC77-A7B9-4146-B5E5-DC4ED5D57AF8}" type="datetime1">
              <a:rPr lang="en-US" smtClean="0"/>
              <a:t>8/29/2016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86561" y="369117"/>
            <a:ext cx="10895440" cy="4051082"/>
          </a:xfrm>
        </p:spPr>
        <p:txBody>
          <a:bodyPr anchor="t"/>
          <a:lstStyle/>
          <a:p>
            <a:pPr algn="ctr"/>
            <a:r>
              <a:rPr lang="fr-FR" dirty="0"/>
              <a:t>Prototypo</a:t>
            </a:r>
            <a:br>
              <a:rPr lang="fr-FR" dirty="0"/>
            </a:br>
            <a:br>
              <a:rPr lang="fr-FR" dirty="0"/>
            </a:br>
            <a:r>
              <a:rPr lang="fr-FR" sz="4000" dirty="0"/>
              <a:t>Application d’édition de typographie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125640"/>
          </a:xfrm>
        </p:spPr>
        <p:txBody>
          <a:bodyPr>
            <a:normAutofit/>
          </a:bodyPr>
          <a:lstStyle/>
          <a:p>
            <a:r>
              <a:rPr lang="fr-FR" dirty="0"/>
              <a:t>Martin BOLOT – IUT Informatique Lyon 1 – Année Spéciale promotion 2015/2016</a:t>
            </a:r>
          </a:p>
          <a:p>
            <a:r>
              <a:rPr lang="fr-FR" dirty="0"/>
              <a:t>Soutenance de stage en entreprise – période du 13 juin au 26 août 2016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138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766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Evolution d’une application web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2400"/>
              </a:spcAft>
              <a:buFont typeface="+mj-lt"/>
              <a:buAutoNum type="arabicPeriod"/>
            </a:pPr>
            <a:r>
              <a:rPr lang="fr-FR" sz="3600" dirty="0"/>
              <a:t> L’application Prototypo et son contexte</a:t>
            </a:r>
          </a:p>
          <a:p>
            <a:pPr>
              <a:spcAft>
                <a:spcPts val="2400"/>
              </a:spcAft>
              <a:buFont typeface="+mj-lt"/>
              <a:buAutoNum type="arabicPeriod"/>
            </a:pPr>
            <a:r>
              <a:rPr lang="fr-FR" sz="3600" dirty="0"/>
              <a:t> Amélioration de l’expérience utilisateur</a:t>
            </a:r>
          </a:p>
          <a:p>
            <a:pPr>
              <a:spcAft>
                <a:spcPts val="2400"/>
              </a:spcAft>
              <a:buFont typeface="+mj-lt"/>
              <a:buAutoNum type="arabicPeriod"/>
            </a:pPr>
            <a:r>
              <a:rPr lang="fr-FR" sz="3600" dirty="0"/>
              <a:t> Problématique de mise à plat des fontes</a:t>
            </a:r>
          </a:p>
          <a:p>
            <a:pPr>
              <a:spcAft>
                <a:spcPts val="2400"/>
              </a:spcAft>
              <a:buFont typeface="+mj-lt"/>
              <a:buAutoNum type="arabicPeriod"/>
            </a:pPr>
            <a:r>
              <a:rPr lang="fr-FR" sz="3600" dirty="0"/>
              <a:t> Retour d’expérience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54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Prototypo, éditeur de typographie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8713" y="2222287"/>
            <a:ext cx="5246528" cy="3636511"/>
          </a:xfrm>
        </p:spPr>
        <p:txBody>
          <a:bodyPr anchor="t">
            <a:normAutofit/>
          </a:bodyPr>
          <a:lstStyle/>
          <a:p>
            <a:pPr>
              <a:spcAft>
                <a:spcPts val="2400"/>
              </a:spcAft>
            </a:pPr>
            <a:r>
              <a:rPr lang="fr-FR" sz="3200" dirty="0"/>
              <a:t> 34 000 £ sur Kickstarter</a:t>
            </a:r>
          </a:p>
          <a:p>
            <a:pPr>
              <a:spcAft>
                <a:spcPts val="2400"/>
              </a:spcAft>
            </a:pPr>
            <a:r>
              <a:rPr lang="fr-FR" sz="3200" dirty="0"/>
              <a:t> 4 employés</a:t>
            </a:r>
          </a:p>
          <a:p>
            <a:pPr>
              <a:spcAft>
                <a:spcPts val="2400"/>
              </a:spcAft>
            </a:pPr>
            <a:r>
              <a:rPr lang="fr-FR" sz="3200" dirty="0"/>
              <a:t> JavaScript et React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297" y="2300864"/>
            <a:ext cx="5207701" cy="410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21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rôle de React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00" y="2365168"/>
            <a:ext cx="3619387" cy="1359630"/>
          </a:xfr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00" y="4014496"/>
            <a:ext cx="3619387" cy="238002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379" y="2365168"/>
            <a:ext cx="5395259" cy="135963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7346" y="4008510"/>
            <a:ext cx="4881393" cy="2391991"/>
          </a:xfrm>
          <a:prstGeom prst="rect">
            <a:avLst/>
          </a:prstGeom>
        </p:spPr>
      </p:pic>
      <p:sp>
        <p:nvSpPr>
          <p:cNvPr id="12" name="Flèche vers le bas 11"/>
          <p:cNvSpPr/>
          <p:nvPr/>
        </p:nvSpPr>
        <p:spPr>
          <a:xfrm>
            <a:off x="2306972" y="3565321"/>
            <a:ext cx="570452" cy="6375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vers le bas 13"/>
          <p:cNvSpPr/>
          <p:nvPr/>
        </p:nvSpPr>
        <p:spPr>
          <a:xfrm>
            <a:off x="7982816" y="3547873"/>
            <a:ext cx="570452" cy="6375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127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Tutoriels avec React-Joyride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264944" y="2406845"/>
            <a:ext cx="3644326" cy="3999642"/>
          </a:xfrm>
        </p:spPr>
        <p:txBody>
          <a:bodyPr anchor="t"/>
          <a:lstStyle/>
          <a:p>
            <a:pPr>
              <a:spcAft>
                <a:spcPts val="2400"/>
              </a:spcAft>
            </a:pPr>
            <a:r>
              <a:rPr lang="fr-FR" sz="2400" dirty="0"/>
              <a:t>Composant dédié</a:t>
            </a:r>
          </a:p>
          <a:p>
            <a:pPr>
              <a:spcAft>
                <a:spcPts val="2400"/>
              </a:spcAft>
            </a:pPr>
            <a:r>
              <a:rPr lang="fr-FR" sz="2400" dirty="0"/>
              <a:t>Données persistantes</a:t>
            </a:r>
          </a:p>
          <a:p>
            <a:pPr>
              <a:spcAft>
                <a:spcPts val="2400"/>
              </a:spcAft>
            </a:pPr>
            <a:r>
              <a:rPr lang="fr-FR" sz="2400" dirty="0"/>
              <a:t>Tests fonctionnels</a:t>
            </a:r>
          </a:p>
          <a:p>
            <a:endParaRPr lang="fr-FR" dirty="0"/>
          </a:p>
        </p:txBody>
      </p:sp>
      <p:pic>
        <p:nvPicPr>
          <p:cNvPr id="8" name="Espace réservé du contenu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258" y="2406845"/>
            <a:ext cx="6662150" cy="375556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1057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Espacement manuel des caractères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265039" y="2432011"/>
            <a:ext cx="5892481" cy="3636511"/>
          </a:xfrm>
        </p:spPr>
        <p:txBody>
          <a:bodyPr anchor="t"/>
          <a:lstStyle/>
          <a:p>
            <a:pPr>
              <a:spcAft>
                <a:spcPts val="2400"/>
              </a:spcAft>
            </a:pPr>
            <a:r>
              <a:rPr lang="fr-FR" sz="2400" dirty="0"/>
              <a:t>Optimisation du « drag and drop »</a:t>
            </a:r>
          </a:p>
          <a:p>
            <a:pPr>
              <a:spcAft>
                <a:spcPts val="2400"/>
              </a:spcAft>
            </a:pPr>
            <a:r>
              <a:rPr lang="fr-FR" sz="2400" dirty="0"/>
              <a:t>Interaction avec un </a:t>
            </a:r>
            <a:r>
              <a:rPr lang="fr-FR" sz="2400" dirty="0" err="1"/>
              <a:t>WebWorker</a:t>
            </a:r>
            <a:endParaRPr lang="fr-FR" sz="2400" dirty="0"/>
          </a:p>
          <a:p>
            <a:pPr>
              <a:spcAft>
                <a:spcPts val="2400"/>
              </a:spcAft>
            </a:pPr>
            <a:r>
              <a:rPr lang="fr-FR" sz="2400" dirty="0"/>
              <a:t>Gestion des unités typographiques</a:t>
            </a:r>
          </a:p>
          <a:p>
            <a:endParaRPr lang="fr-FR" dirty="0"/>
          </a:p>
        </p:txBody>
      </p:sp>
      <p:pic>
        <p:nvPicPr>
          <p:cNvPr id="7" name="Espace réservé du contenu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903" y="2432011"/>
            <a:ext cx="5071095" cy="182559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0539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PaperJS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8712" y="2222287"/>
            <a:ext cx="5154249" cy="3636511"/>
          </a:xfrm>
        </p:spPr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fr-FR" sz="2800" dirty="0"/>
              <a:t>Points, Segments et formes</a:t>
            </a:r>
          </a:p>
          <a:p>
            <a:pPr>
              <a:spcAft>
                <a:spcPts val="2400"/>
              </a:spcAft>
            </a:pPr>
            <a:r>
              <a:rPr lang="fr-FR" sz="2800" dirty="0"/>
              <a:t>Dessin sur un plan 2D</a:t>
            </a:r>
          </a:p>
          <a:p>
            <a:pPr>
              <a:spcAft>
                <a:spcPts val="2400"/>
              </a:spcAft>
            </a:pPr>
            <a:r>
              <a:rPr lang="fr-FR" sz="2800" dirty="0"/>
              <a:t>Opération booléennes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739" y="2222287"/>
            <a:ext cx="3702773" cy="418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225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de test réduit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lèche droite 6"/>
          <p:cNvSpPr/>
          <p:nvPr/>
        </p:nvSpPr>
        <p:spPr>
          <a:xfrm>
            <a:off x="5419288" y="4110606"/>
            <a:ext cx="989901" cy="5117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0449" y="2470754"/>
            <a:ext cx="3507676" cy="393193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166" y="2470753"/>
            <a:ext cx="3901916" cy="393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973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883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Concis</Template>
  <TotalTime>634</TotalTime>
  <Words>119</Words>
  <Application>Microsoft Office PowerPoint</Application>
  <PresentationFormat>Grand écran</PresentationFormat>
  <Paragraphs>37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Calibri</vt:lpstr>
      <vt:lpstr>Century Gothic</vt:lpstr>
      <vt:lpstr>Wingdings 2</vt:lpstr>
      <vt:lpstr>Concis</vt:lpstr>
      <vt:lpstr>Prototypo  Application d’édition de typographie</vt:lpstr>
      <vt:lpstr>Evolution d’une application web</vt:lpstr>
      <vt:lpstr>Prototypo, éditeur de typographie</vt:lpstr>
      <vt:lpstr>Le rôle de React</vt:lpstr>
      <vt:lpstr>Tutoriels avec React-Joyride</vt:lpstr>
      <vt:lpstr>Espacement manuel des caractères</vt:lpstr>
      <vt:lpstr>PaperJS</vt:lpstr>
      <vt:lpstr>Cas de test réduit</vt:lpstr>
      <vt:lpstr>Présentation PowerPoint</vt:lpstr>
      <vt:lpstr>Bilan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de stage</dc:title>
  <dc:creator>Martin</dc:creator>
  <cp:lastModifiedBy>Martin</cp:lastModifiedBy>
  <cp:revision>78</cp:revision>
  <dcterms:created xsi:type="dcterms:W3CDTF">2016-08-23T20:52:51Z</dcterms:created>
  <dcterms:modified xsi:type="dcterms:W3CDTF">2016-08-29T15:55:04Z</dcterms:modified>
</cp:coreProperties>
</file>