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63B51-D82A-4D29-A210-4A907BE6F4CC}" type="datetimeFigureOut">
              <a:rPr lang="fr-FR" smtClean="0"/>
              <a:t>28/08/2016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CA330-E645-48DF-9BC5-012C817961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5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ACAE-4E22-45CC-9988-9F9D18EE1FEC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3568-E327-47E5-9639-0D742D89E778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AD5E-9826-45F7-A00A-4800E29C0A87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1DB4-1047-4CC5-A285-991A8F2654F4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48EC-E88D-4690-B5FF-5C1B76450F5E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437C-6926-4D4D-855D-6F4959BBC356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8542-3D26-437F-B136-0895A0EDA59E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296C-244B-4794-BC02-7013F2BB64B7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9A86-4465-4DED-9FCA-7BB7C7E5D64E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477A-2715-43E1-A878-2F4A93FE8BE0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A4D1-49DC-49C6-AB19-F9D339949CA5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8DB8-5E36-49F7-9198-2795B2D4B58E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C367-B738-4DFE-8B5A-1D731A81C08A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1359FD5-1921-40BD-8EFE-971A1144B8CC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88EBC77-A7B9-4146-B5E5-DC4ED5D57AF8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Soutenance de stage</a:t>
            </a:r>
            <a:br>
              <a:rPr lang="fr-FR" dirty="0"/>
            </a:br>
            <a:r>
              <a:rPr lang="fr-FR" dirty="0"/>
              <a:t>Entreprise Prototypo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Martin BOLOT – IUT Informatique Lyon 1 – </a:t>
            </a:r>
            <a:r>
              <a:rPr lang="fr-FR"/>
              <a:t>Année Spéciale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38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6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d’une application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FR" sz="3600" dirty="0"/>
              <a:t> L’application Prototypo et son contexte</a:t>
            </a:r>
          </a:p>
          <a:p>
            <a:pPr>
              <a:buFont typeface="+mj-lt"/>
              <a:buAutoNum type="arabicPeriod"/>
            </a:pPr>
            <a:r>
              <a:rPr lang="fr-FR" sz="3600" dirty="0"/>
              <a:t> Amélioration de l’expérience utilisateur</a:t>
            </a:r>
          </a:p>
          <a:p>
            <a:pPr>
              <a:buFont typeface="+mj-lt"/>
              <a:buAutoNum type="arabicPeriod"/>
            </a:pPr>
            <a:r>
              <a:rPr lang="fr-FR" sz="3600" dirty="0"/>
              <a:t> Problématique de mise à plat des fontes</a:t>
            </a:r>
          </a:p>
          <a:p>
            <a:pPr>
              <a:buFont typeface="+mj-lt"/>
              <a:buAutoNum type="arabicPeriod"/>
            </a:pPr>
            <a:r>
              <a:rPr lang="fr-FR" sz="3600" dirty="0"/>
              <a:t> Retour d’expérience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Prototypo, éditeur de typographie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5724701" cy="3636511"/>
          </a:xfrm>
        </p:spPr>
        <p:txBody>
          <a:bodyPr>
            <a:normAutofit/>
          </a:bodyPr>
          <a:lstStyle/>
          <a:p>
            <a:r>
              <a:rPr lang="fr-FR" sz="3200" dirty="0"/>
              <a:t> 34 000 £ sur Kickstarter</a:t>
            </a:r>
          </a:p>
          <a:p>
            <a:r>
              <a:rPr lang="fr-FR" sz="3200" dirty="0"/>
              <a:t> 4 employés</a:t>
            </a:r>
          </a:p>
          <a:p>
            <a:r>
              <a:rPr lang="fr-FR" sz="3200" dirty="0"/>
              <a:t> JavaScript et React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730" y="2101632"/>
            <a:ext cx="4623268" cy="364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2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React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2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React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5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React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3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2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3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8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330</TotalTime>
  <Words>74</Words>
  <Application>Microsoft Office PowerPoint</Application>
  <PresentationFormat>Grand écran</PresentationFormat>
  <Paragraphs>28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2</vt:lpstr>
      <vt:lpstr>Concis</vt:lpstr>
      <vt:lpstr>Soutenance de stage Entreprise Prototypo</vt:lpstr>
      <vt:lpstr>Evolution d’une application web</vt:lpstr>
      <vt:lpstr>Prototypo, éditeur de typographie</vt:lpstr>
      <vt:lpstr>React</vt:lpstr>
      <vt:lpstr>React</vt:lpstr>
      <vt:lpstr>React</vt:lpstr>
      <vt:lpstr>Merge</vt:lpstr>
      <vt:lpstr>Merge</vt:lpstr>
      <vt:lpstr>Merge</vt:lpstr>
      <vt:lpstr>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</dc:title>
  <dc:creator>Martin</dc:creator>
  <cp:lastModifiedBy>Martin</cp:lastModifiedBy>
  <cp:revision>40</cp:revision>
  <dcterms:created xsi:type="dcterms:W3CDTF">2016-08-23T20:52:51Z</dcterms:created>
  <dcterms:modified xsi:type="dcterms:W3CDTF">2016-08-28T21:39:47Z</dcterms:modified>
</cp:coreProperties>
</file>