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6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63B51-D82A-4D29-A210-4A907BE6F4CC}" type="datetimeFigureOut">
              <a:rPr lang="fr-FR" smtClean="0"/>
              <a:t>29/08/2016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CA330-E645-48DF-9BC5-012C81796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ACAE-4E22-45CC-9988-9F9D18EE1FEC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3568-E327-47E5-9639-0D742D89E778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AD5E-9826-45F7-A00A-4800E29C0A87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1DB4-1047-4CC5-A285-991A8F2654F4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48EC-E88D-4690-B5FF-5C1B76450F5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437C-6926-4D4D-855D-6F4959BBC356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8542-3D26-437F-B136-0895A0EDA59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296C-244B-4794-BC02-7013F2BB64B7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A86-4465-4DED-9FCA-7BB7C7E5D64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477A-2715-43E1-A878-2F4A93FE8BE0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BA4D1-49DC-49C6-AB19-F9D339949CA5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8DB8-5E36-49F7-9198-2795B2D4B58E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C367-B738-4DFE-8B5A-1D731A81C08A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1359FD5-1921-40BD-8EFE-971A1144B8CC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8EBC77-A7B9-4146-B5E5-DC4ED5D57AF8}" type="datetime1">
              <a:rPr lang="en-US" smtClean="0"/>
              <a:t>8/29/2016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6561" y="369117"/>
            <a:ext cx="10895440" cy="4051082"/>
          </a:xfrm>
        </p:spPr>
        <p:txBody>
          <a:bodyPr anchor="t"/>
          <a:lstStyle/>
          <a:p>
            <a:pPr algn="ctr"/>
            <a:r>
              <a:rPr lang="fr-FR" dirty="0"/>
              <a:t>Prototypo</a:t>
            </a:r>
            <a:br>
              <a:rPr lang="fr-FR" dirty="0"/>
            </a:br>
            <a:br>
              <a:rPr lang="fr-FR" dirty="0"/>
            </a:br>
            <a:r>
              <a:rPr lang="fr-FR" sz="4000" dirty="0"/>
              <a:t>Application d’édition typographique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256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Martin BOLOT – IUT Informatique Lyon 1 – Année Spéciale promotion 2015/2016</a:t>
            </a:r>
          </a:p>
          <a:p>
            <a:r>
              <a:rPr lang="fr-FR" dirty="0"/>
              <a:t>Soutenance de stage en entreprise</a:t>
            </a:r>
          </a:p>
          <a:p>
            <a:r>
              <a:rPr lang="fr-FR" dirty="0"/>
              <a:t>Période du 13 juin au 26 août 2016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3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2400"/>
              </a:spcAft>
            </a:pPr>
            <a:r>
              <a:rPr lang="fr-FR" sz="3600" dirty="0"/>
              <a:t> Enrichissement des connaissances</a:t>
            </a:r>
          </a:p>
          <a:p>
            <a:pPr lvl="0">
              <a:spcAft>
                <a:spcPts val="2400"/>
              </a:spcAft>
            </a:pPr>
            <a:r>
              <a:rPr lang="fr-FR" sz="3600" dirty="0"/>
              <a:t> Apport d’un réel soutien pour l’équipe</a:t>
            </a:r>
          </a:p>
          <a:p>
            <a:pPr lvl="0">
              <a:spcAft>
                <a:spcPts val="2400"/>
              </a:spcAft>
            </a:pPr>
            <a:r>
              <a:rPr lang="fr-FR" sz="3600" dirty="0"/>
              <a:t> Contraintes et libertés d’une startup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6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29" y="685101"/>
            <a:ext cx="2427914" cy="24279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4685" y="375826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Prototypo</a:t>
            </a:r>
            <a:r>
              <a:rPr lang="en-US" sz="4400" dirty="0"/>
              <a:t>  </a:t>
            </a:r>
            <a:r>
              <a:rPr lang="en-US" sz="2800" i="1" dirty="0"/>
              <a:t>Create your own font in a few clicks</a:t>
            </a:r>
            <a:endParaRPr lang="fr-FR" sz="2800" i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354" y="5406907"/>
            <a:ext cx="2645664" cy="10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d’une application 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L’application Prototypo et son contexte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Amélioration de l’expérience utilisateur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Problématique de mise à plat des fontes</a:t>
            </a:r>
          </a:p>
          <a:p>
            <a:pPr>
              <a:spcAft>
                <a:spcPts val="2400"/>
              </a:spcAft>
              <a:buFont typeface="+mj-lt"/>
              <a:buAutoNum type="arabicPeriod"/>
            </a:pPr>
            <a:r>
              <a:rPr lang="fr-FR" sz="3600" dirty="0"/>
              <a:t> Retour d’expérience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Prototypo, éditeur de typographie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3" y="2222287"/>
            <a:ext cx="5246528" cy="3636511"/>
          </a:xfrm>
        </p:spPr>
        <p:txBody>
          <a:bodyPr anchor="t"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3200" dirty="0"/>
              <a:t> 34 000 £ sur Kickstarter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4 employés</a:t>
            </a:r>
          </a:p>
          <a:p>
            <a:pPr>
              <a:spcAft>
                <a:spcPts val="2400"/>
              </a:spcAft>
            </a:pPr>
            <a:r>
              <a:rPr lang="fr-FR" sz="3200" dirty="0"/>
              <a:t> JavaScript et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16" y="2300864"/>
            <a:ext cx="4706245" cy="41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de React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65168"/>
            <a:ext cx="3619387" cy="1359630"/>
          </a:xfr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014496"/>
            <a:ext cx="3619387" cy="238002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79" y="2365168"/>
            <a:ext cx="5395259" cy="135963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7346" y="4008510"/>
            <a:ext cx="4881393" cy="2391991"/>
          </a:xfrm>
          <a:prstGeom prst="rect">
            <a:avLst/>
          </a:prstGeom>
        </p:spPr>
      </p:pic>
      <p:sp>
        <p:nvSpPr>
          <p:cNvPr id="12" name="Flèche vers le bas 11"/>
          <p:cNvSpPr/>
          <p:nvPr/>
        </p:nvSpPr>
        <p:spPr>
          <a:xfrm>
            <a:off x="2306972" y="3565321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>
            <a:off x="7982816" y="3547873"/>
            <a:ext cx="570452" cy="637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12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Tutoriels avec React-Joyride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264944" y="2406845"/>
            <a:ext cx="3644326" cy="3999642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Composant dédié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Données persistantes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Tests fonctionnels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053" y="2383966"/>
            <a:ext cx="6640655" cy="40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5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Espacement manuel des caractères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65039" y="2432011"/>
            <a:ext cx="5892481" cy="3636511"/>
          </a:xfrm>
        </p:spPr>
        <p:txBody>
          <a:bodyPr anchor="t"/>
          <a:lstStyle/>
          <a:p>
            <a:pPr>
              <a:spcAft>
                <a:spcPts val="2400"/>
              </a:spcAft>
            </a:pPr>
            <a:r>
              <a:rPr lang="fr-FR" sz="2400" dirty="0"/>
              <a:t>Optimisation du « drag and drop »</a:t>
            </a:r>
          </a:p>
          <a:p>
            <a:pPr>
              <a:spcAft>
                <a:spcPts val="2400"/>
              </a:spcAft>
            </a:pPr>
            <a:r>
              <a:rPr lang="fr-FR" sz="2400" dirty="0"/>
              <a:t>Interaction avec un </a:t>
            </a:r>
            <a:r>
              <a:rPr lang="fr-FR" sz="2400" dirty="0" err="1"/>
              <a:t>WebWorker</a:t>
            </a:r>
            <a:endParaRPr lang="fr-FR" sz="2400" dirty="0"/>
          </a:p>
          <a:p>
            <a:pPr>
              <a:spcAft>
                <a:spcPts val="2400"/>
              </a:spcAft>
            </a:pPr>
            <a:r>
              <a:rPr lang="fr-FR" sz="2400" dirty="0"/>
              <a:t>Gestion des unités typographiques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46" y="2481581"/>
            <a:ext cx="5447252" cy="17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de la fusion des formes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632422" cy="36365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800" dirty="0"/>
              <a:t> Appels externes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Indisponible sans connexion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Mais bugs côté client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95" y="2153761"/>
            <a:ext cx="4348562" cy="42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PaperJS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5154249" cy="3636511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sz="2800" dirty="0"/>
              <a:t> Points et segments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Dessin sur un plan 2D</a:t>
            </a:r>
          </a:p>
          <a:p>
            <a:pPr>
              <a:spcAft>
                <a:spcPts val="2400"/>
              </a:spcAft>
            </a:pPr>
            <a:r>
              <a:rPr lang="fr-FR" sz="2800" dirty="0"/>
              <a:t> Opération booléennes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550" y="2222287"/>
            <a:ext cx="4211274" cy="418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2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de test réduit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lèche droite 6"/>
          <p:cNvSpPr/>
          <p:nvPr/>
        </p:nvSpPr>
        <p:spPr>
          <a:xfrm>
            <a:off x="5419288" y="4110606"/>
            <a:ext cx="989901" cy="511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449" y="2470754"/>
            <a:ext cx="3507676" cy="393193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66" y="2470753"/>
            <a:ext cx="3901916" cy="39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917</TotalTime>
  <Words>164</Words>
  <Application>Microsoft Office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Concis</vt:lpstr>
      <vt:lpstr>Prototypo  Application d’édition typographique</vt:lpstr>
      <vt:lpstr>Evolution d’une application web</vt:lpstr>
      <vt:lpstr>Prototypo, éditeur de typographie</vt:lpstr>
      <vt:lpstr>Le rôle de React</vt:lpstr>
      <vt:lpstr>Tutoriels avec React-Joyride</vt:lpstr>
      <vt:lpstr>Espacement manuel des caractères</vt:lpstr>
      <vt:lpstr>Problématique de la fusion des formes</vt:lpstr>
      <vt:lpstr>PaperJS</vt:lpstr>
      <vt:lpstr>Cas de test réduit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Martin</dc:creator>
  <cp:lastModifiedBy>Martin</cp:lastModifiedBy>
  <cp:revision>95</cp:revision>
  <dcterms:created xsi:type="dcterms:W3CDTF">2016-08-23T20:52:51Z</dcterms:created>
  <dcterms:modified xsi:type="dcterms:W3CDTF">2016-08-29T20:54:05Z</dcterms:modified>
</cp:coreProperties>
</file>