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8AF6-81F1-4553-A72A-A718B36CC83A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EC3-37C8-4A80-A226-36C2E85FE80E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1A98-F1FA-4A17-BB22-84D6ED1DBD13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FFF-99FF-4AD5-8BDF-1E9715F2D23D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9C8C-3885-4747-970B-0FC1B125B5EC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E633-5320-434F-8A4A-FAD048F6167E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CF5F-6A13-41C5-B89D-90C8E7D7EEFD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CE55-8965-4940-A8AA-7159F1F70491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A4E3-FA00-4875-86F3-AB250EDBC052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EEB3-7C14-4293-989A-509B4834928F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A777-E675-4A2D-A0FB-6A67CE4C4AE5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289-07AA-4AAF-A492-62F51D7525EA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C99-1DC9-4089-9020-66980F373AAE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C53350-1EC2-438F-A620-3F507503D82A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021A3A-4303-434D-A659-B517DFB79706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561" y="369117"/>
            <a:ext cx="10895440" cy="4051082"/>
          </a:xfrm>
        </p:spPr>
        <p:txBody>
          <a:bodyPr anchor="t"/>
          <a:lstStyle/>
          <a:p>
            <a:pPr algn="ctr"/>
            <a:r>
              <a:rPr lang="fr-FR" dirty="0"/>
              <a:t>Prototypo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Application d’édition typographique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56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Martin BOLOT – IUT Informatique Lyon 1 – Année Spéciale promotion 2015/2016</a:t>
            </a:r>
          </a:p>
          <a:p>
            <a:r>
              <a:rPr lang="fr-FR" dirty="0"/>
              <a:t>Soutenance de stage en entreprise</a:t>
            </a:r>
          </a:p>
          <a:p>
            <a:r>
              <a:rPr lang="fr-FR" dirty="0"/>
              <a:t>Période du 13 juin au 26 août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39057" y="630178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2400"/>
              </a:spcAft>
            </a:pPr>
            <a:r>
              <a:rPr lang="fr-FR" sz="3600" dirty="0"/>
              <a:t> Enrichissement des connaissances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Apport d’un réel soutien pour l’équipe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Contraintes et libertés d’une startup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77649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177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7446" y="629939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29" y="685101"/>
            <a:ext cx="2427914" cy="24279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4685" y="375826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Prototypo</a:t>
            </a:r>
            <a:r>
              <a:rPr lang="en-US" sz="4400" dirty="0"/>
              <a:t>  </a:t>
            </a:r>
            <a:r>
              <a:rPr lang="en-US" sz="2800" i="1" dirty="0"/>
              <a:t>Create your own font in a few clicks</a:t>
            </a:r>
            <a:endParaRPr lang="fr-FR" sz="2800" i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4" y="5406907"/>
            <a:ext cx="2645664" cy="1017961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19224" y="6424868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39058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4344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3" y="2222287"/>
            <a:ext cx="5246528" cy="3636511"/>
          </a:xfrm>
        </p:spPr>
        <p:txBody>
          <a:bodyPr anchor="t"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 34 000 £ sur Kickstarter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4 employés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5396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16" y="2300864"/>
            <a:ext cx="4706245" cy="410562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518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4543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65168"/>
            <a:ext cx="3619387" cy="135963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14496"/>
            <a:ext cx="3619387" cy="2380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79" y="2365168"/>
            <a:ext cx="5395259" cy="13596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346" y="4008510"/>
            <a:ext cx="4881393" cy="2391991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2306972" y="3565321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7982816" y="3547873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07227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Tutoriels avec React-Joyride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09067" y="634375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64944" y="2406845"/>
            <a:ext cx="3644326" cy="3999642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Composant dédié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Données persistantes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Tests fonctionnels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53" y="2383966"/>
            <a:ext cx="6640655" cy="4022521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0788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Espacement manuel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64224" y="633613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65039" y="2432011"/>
            <a:ext cx="5892481" cy="3636511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Optimisation du « drag and drop »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Interaction avec un </a:t>
            </a:r>
            <a:r>
              <a:rPr lang="fr-FR" sz="2400" dirty="0" err="1"/>
              <a:t>WebWorker</a:t>
            </a:r>
            <a:endParaRPr lang="fr-FR" sz="2400" dirty="0"/>
          </a:p>
          <a:p>
            <a:pPr>
              <a:spcAft>
                <a:spcPts val="2400"/>
              </a:spcAft>
            </a:pPr>
            <a:r>
              <a:rPr lang="fr-FR" sz="2400" dirty="0"/>
              <a:t>Gestion des unités typographiques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6" y="2481581"/>
            <a:ext cx="5447252" cy="176868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4009" y="6398872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de la fusion des formes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632422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Appels externes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Indisponible sans connexion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Mais bugs côté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12883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95" y="2153761"/>
            <a:ext cx="4348562" cy="4252726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9176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154249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Points et segments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Dessin sur un plan 2D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Opération booléennes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39058" y="627734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50" y="2222287"/>
            <a:ext cx="4211274" cy="4180535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398" y="6402822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test réduit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62733" y="632942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5419288" y="4110606"/>
            <a:ext cx="98990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49" y="2470754"/>
            <a:ext cx="3507676" cy="39319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66" y="2470753"/>
            <a:ext cx="3901916" cy="3931931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5621" y="6402684"/>
            <a:ext cx="8644320" cy="365125"/>
          </a:xfrm>
        </p:spPr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7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986</TotalTime>
  <Words>244</Words>
  <Application>Microsoft Office PowerPoint</Application>
  <PresentationFormat>Grand écran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Concis</vt:lpstr>
      <vt:lpstr>Prototypo  Application d’édition typographique</vt:lpstr>
      <vt:lpstr>Evolution d’une application web</vt:lpstr>
      <vt:lpstr>Prototypo, éditeur de typographie</vt:lpstr>
      <vt:lpstr>Le rôle de React</vt:lpstr>
      <vt:lpstr>Tutoriels avec React-Joyride</vt:lpstr>
      <vt:lpstr>Espacement manuel des caractères</vt:lpstr>
      <vt:lpstr>Problématique de la fusion des formes</vt:lpstr>
      <vt:lpstr>PaperJS</vt:lpstr>
      <vt:lpstr>Cas de test réduit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106</cp:revision>
  <dcterms:created xsi:type="dcterms:W3CDTF">2016-08-23T20:52:51Z</dcterms:created>
  <dcterms:modified xsi:type="dcterms:W3CDTF">2016-08-30T11:00:53Z</dcterms:modified>
</cp:coreProperties>
</file>