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de typographie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 – 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724701" cy="3636511"/>
          </a:xfrm>
        </p:spPr>
        <p:txBody>
          <a:bodyPr>
            <a:normAutofit/>
          </a:bodyPr>
          <a:lstStyle/>
          <a:p>
            <a:r>
              <a:rPr lang="fr-FR" sz="3200" dirty="0"/>
              <a:t> 34 000 £ sur Kickstarter</a:t>
            </a:r>
          </a:p>
          <a:p>
            <a:r>
              <a:rPr lang="fr-FR" sz="3200" dirty="0"/>
              <a:t> 4 employés</a:t>
            </a:r>
          </a:p>
          <a:p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7" y="2300864"/>
            <a:ext cx="5207701" cy="4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311" y="4014496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8119761" y="35150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avec React-Joyride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/>
          <a:lstStyle/>
          <a:p>
            <a:r>
              <a:rPr lang="fr-FR" sz="2400" dirty="0"/>
              <a:t>Composant dédié</a:t>
            </a:r>
          </a:p>
          <a:p>
            <a:r>
              <a:rPr lang="fr-FR" sz="2400" dirty="0"/>
              <a:t>Données persistantes</a:t>
            </a:r>
          </a:p>
          <a:p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71" y="2650921"/>
            <a:ext cx="6662150" cy="37555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drag’n’drop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03" y="2432011"/>
            <a:ext cx="5071095" cy="18255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491</TotalTime>
  <Words>102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Prototypo  Application d’édition de typographie</vt:lpstr>
      <vt:lpstr>Evolution d’une application web</vt:lpstr>
      <vt:lpstr>Prototypo, éditeur de typographie</vt:lpstr>
      <vt:lpstr>Le rôle de React</vt:lpstr>
      <vt:lpstr>Tutoriels avec React-Joyride</vt:lpstr>
      <vt:lpstr>React</vt:lpstr>
      <vt:lpstr>Merge</vt:lpstr>
      <vt:lpstr>Merge</vt:lpstr>
      <vt:lpstr>Merge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56</cp:revision>
  <dcterms:created xsi:type="dcterms:W3CDTF">2016-08-23T20:52:51Z</dcterms:created>
  <dcterms:modified xsi:type="dcterms:W3CDTF">2016-08-29T13:31:12Z</dcterms:modified>
</cp:coreProperties>
</file>