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Martin BOLOT – IUT Informatique Lyon 1 – </a:t>
            </a:r>
            <a:r>
              <a:rPr lang="fr-FR"/>
              <a:t>Année Spéciale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</TotalTime>
  <Words>13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Concis</vt:lpstr>
      <vt:lpstr>Soutenance de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1</cp:revision>
  <dcterms:created xsi:type="dcterms:W3CDTF">2016-08-23T20:52:51Z</dcterms:created>
  <dcterms:modified xsi:type="dcterms:W3CDTF">2016-08-23T20:53:56Z</dcterms:modified>
</cp:coreProperties>
</file>