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28/08/2016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de stage</a:t>
            </a:r>
            <a:br>
              <a:rPr lang="fr-FR" dirty="0"/>
            </a:br>
            <a:r>
              <a:rPr lang="fr-FR" dirty="0"/>
              <a:t>Entreprise Prototypo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Martin BOLOT – IUT Informatique Lyon 1 – </a:t>
            </a:r>
            <a:r>
              <a:rPr lang="fr-FR"/>
              <a:t>Année Spéciale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600" dirty="0"/>
              <a:t>L’application Prototypo et son contexte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Amélioration de l’expérience utilisateur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Problématique de mise à plat des fontes</a:t>
            </a:r>
          </a:p>
          <a:p>
            <a:pPr>
              <a:buFont typeface="+mj-lt"/>
              <a:buAutoNum type="arabicPeriod"/>
            </a:pPr>
            <a:r>
              <a:rPr lang="fr-FR" sz="3600" dirty="0"/>
              <a:t>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724701" cy="3636511"/>
          </a:xfrm>
        </p:spPr>
        <p:txBody>
          <a:bodyPr>
            <a:normAutofit/>
          </a:bodyPr>
          <a:lstStyle/>
          <a:p>
            <a:r>
              <a:rPr lang="fr-FR" sz="3200" dirty="0"/>
              <a:t> 34 000 £ sur Kickstarter</a:t>
            </a:r>
          </a:p>
          <a:p>
            <a:r>
              <a:rPr lang="fr-FR" sz="3200" dirty="0"/>
              <a:t> 4 employés</a:t>
            </a:r>
          </a:p>
          <a:p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30" y="2101632"/>
            <a:ext cx="4623268" cy="36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Google Chrome Prototypo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d’affichage de fontes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plat des fontes côté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Tutoriels pour les nouveaux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Espacement manuel </a:t>
            </a:r>
            <a:r>
              <a:rPr lang="fr-FR" dirty="0"/>
              <a:t>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250</TotalTime>
  <Words>85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Concis</vt:lpstr>
      <vt:lpstr>Soutenance de stage Entreprise Prototypo</vt:lpstr>
      <vt:lpstr>Evolution d’une application web</vt:lpstr>
      <vt:lpstr>Prototypo, éditeur de typographie</vt:lpstr>
      <vt:lpstr>Extension Google Chrome Prototypo</vt:lpstr>
      <vt:lpstr>Outil d’affichage de fontes</vt:lpstr>
      <vt:lpstr>Mise à plat des fontes côté client</vt:lpstr>
      <vt:lpstr>Tutoriels pour les nouveaux utilisateurs</vt:lpstr>
      <vt:lpstr>Espacement manuel de caractères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36</cp:revision>
  <dcterms:created xsi:type="dcterms:W3CDTF">2016-08-23T20:52:51Z</dcterms:created>
  <dcterms:modified xsi:type="dcterms:W3CDTF">2016-08-28T15:14:26Z</dcterms:modified>
</cp:coreProperties>
</file>