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23T19:20:55.5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12023 3429 0,'0'21'15,"0"0"-15,-43 0 16,-20 22 0,42-22-1,-1 0 1,-20 0-1,21 0 1,0 1 0,-22-1-1,43 0 17,22-42 186,-1 21-202,0 0 31,42 21-32,-41-21 1,-22 21 0,21-21 31,21 0-47,-21 0 125,-42-21-16,21 0-93,-21 21 77,21 21-77,0 0-16,-21 0 16,21 0-1,0 22 32,-21-22-47,-1 0 16,44-21-1,-22 21 1</inkml:trace>
  <inkml:trace contextRef="#ctx0" brushRef="#br0" timeOffset="863.374">12446 3641 0,'0'21'31,"21"0"-31,-21 0 16,0 0-16,21 22 31,0-1-15,-21-21 0,22 0-1</inkml:trace>
  <inkml:trace contextRef="#ctx0" brushRef="#br0" timeOffset="1394.2295">12382 3831 0,'0'0'16,"0"21"-1</inkml:trace>
  <inkml:trace contextRef="#ctx0" brushRef="#br0" timeOffset="2383.6481">12933 3577 0,'-21'0'31,"21"21"-15,-43-21 15,-84 64 0,106-64-31,-42 21 16,20-21-1,1 21-15,0 0 16,-1 0 0,1 1-1,-22-22 16,43 21-15,-21 0 0</inkml:trace>
  <inkml:trace contextRef="#ctx0" brushRef="#br0" timeOffset="3775.3454">13271 3514 0,'-21'0'0,"21"21"16,-21-21-1,63-21 157,-42-1-172,43 22 16,-22-21-1,-42 64 32,0-22-31,21 21-16,-43-21 16,22 0-1,-42 22 1,20-43-1,1 21 1,0-21 0,20-21 46,22 0-46,22 21-1,-1 0 32,0 21-31,0-21-16,0 21 16,0 0-1,1-21 1,-1 0 46,42 0-46,-42 0-16,1-21 16</inkml:trace>
  <inkml:trace contextRef="#ctx0" brushRef="#br0" timeOffset="4746.6089">13779 4043 0,'-21'-43'0,"42"65"47,85-22 0,-42 0-47,-43 21 16,64-21-1,-22 0 1,-42 0 0</inkml:trace>
  <inkml:trace contextRef="#ctx0" brushRef="#br0" timeOffset="5215.586">13928 3852 0,'0'0'0,"0"21"16,0 1 0,0-1-1,-22 21 1,22 0 0,-42 1-1,42-22 1,0 21-1,0-21 1,-21-21 0</inkml:trace>
  <inkml:trace contextRef="#ctx0" brushRef="#br0" timeOffset="6199.3021">14668 3619 0,'-21'22'31,"-21"-1"-15,21 0-16,0 21 15,-43 1 1,43-22-16,0 0 15,0 0-15,-1 0 16,22 0-16,-21 1 16,0-22-1,63 0 79,-20 0-78,20 0-16,-42 21 15,42-21 1,1 0 0,-22 21-16,21-21 15,-21 0 1,-21-21 93,0 0-109,-21 21 16,0 0 31,0 42-32,21-21 1,21 0 0,-21 22-1,0-1 1,0-21-1,0 0 1,-21-21 15,42 0-15</inkml:trace>
  <inkml:trace contextRef="#ctx0" brushRef="#br0" timeOffset="6673.6346">14901 3810 0,'64'0'78,"-43"0"-63,0 0-15,-21 21 16,21 0 0,0 43-1,-21-43 1,22 21 0,-1 1-1,0-43-15,21 42 16,-21-42-1,1 0-15,41 21 16</inkml:trace>
  <inkml:trace contextRef="#ctx0" brushRef="#br0" timeOffset="7039.5489">15219 3831 0,'0'0'0,"-43"21"31,1 0-31,-43 43 16,22-43 15,21 21-15,-1-20-1,22-1 1,0-21-1</inkml:trace>
  <inkml:trace contextRef="#ctx0" brushRef="#br0" timeOffset="7703.1843">15430 3492 0,'22'22'47,"-22"-1"-31,42 0 0,0 0-1,1 21 1,-22 1-1,0-1 1,0 0 0,-21 22-1,0 21 1,0-22 0,-21-42-1,0 43 1,0-22 15,21-21-31,-22-21 31,44 21-15</inkml:trace>
  <inkml:trace contextRef="#ctx0" brushRef="#br0" timeOffset="10143.3812">11493 3365 0,'-42'22'0,"21"-22"16,-21 21-16,20 0 16,-20 0-1,21 0 16,0 0-15,0 1-16,-1 20 16,1-42-16,21 21 15,-21 21 1,0-20 0,0 20-1,42 0 1,0 22-1,0-43 1,22 21 0,-22 1-1,0-22 1,21 0 0,-21 0-16,1-21 31</inkml:trace>
  <inkml:trace contextRef="#ctx0" brushRef="#br0" timeOffset="14015.3613">16129 3895 0,'21'0'31,"64"-22"-15,-43 22-16,-21 0 15,43 0 1,-43 0 47,21 0-63</inkml:trace>
  <inkml:trace contextRef="#ctx0" brushRef="#br0" timeOffset="14560.3347">16298 3768 0,'0'21'16,"-21"0"-1,42 21 1,-42 1-1,0-1 1,21-21 0,0 0 15,-21-21 31,21 21-46</inkml:trace>
  <inkml:trace contextRef="#ctx0" brushRef="#br0" timeOffset="15362.9168">17462 3641 0,'-42'21'31,"0"0"-15,-1 0 0,-62 85 15,62-64-15,1 43 15,42-64-16,21 64 1,-21-64 0,42 21-1,-42-21 1,22 1-16,20-1 16,-21 0-16,0-21 15,22 0 1</inkml:trace>
  <inkml:trace contextRef="#ctx0" brushRef="#br0" timeOffset="16628.4146">17822 3916 0,'0'0'0,"0"-21"31,-21 84 16,21-21-31,-21 1-16,21-22 15,42 21 1,-21-21 0,43-21-1,-22 0-15,1 0 16,-1-21-1,-42 0-15,21-21 16,-42 21 31,0 21-31,21-22-1,0 44 1,-21-22-1,21 21 1,0 21 0,21 0-16,42 22 15,-84-22-15,21 1 16,0-1 0,0 0-1,-21 1 1,21-1-1,0-21 1,-64-21 62,22-21-78,0 21 16,-1-21-1,1 0 1,21-1 0,42 1 46,21 0-46,-20 21-16,-1-21 15</inkml:trace>
  <inkml:trace contextRef="#ctx0" brushRef="#br0" timeOffset="17590.9802">18288 3683 0,'0'21'15,"0"0"1,0 0-16,0 1 16,-21 41-1,0-42 1,-1 22-1,-41-22 17,42-21-17,-22 0 1</inkml:trace>
  <inkml:trace contextRef="#ctx0" brushRef="#br0" timeOffset="17879.3824">18203 3916 0,'43'21'32,"-22"0"-17,-21 0 1,42-21-1,0 0 1,1 0 31,41-21-47,-105 21 16,21-21-1</inkml:trace>
  <inkml:trace contextRef="#ctx0" brushRef="#br0" timeOffset="18399.873">18542 4127 0,'106'0'0,"-43"0"15,22 0 1,0 0 0,-22 22-1,-42-22 1,0 0-1</inkml:trace>
  <inkml:trace contextRef="#ctx0" brushRef="#br0" timeOffset="18783.978">18775 3937 0,'0'21'0,"0"21"16,21-42-16,-21 64 31,0-1-15,21-41-1,-42 20 1</inkml:trace>
  <inkml:trace contextRef="#ctx0" brushRef="#br0" timeOffset="19649.4217">19664 3789 0,'-21'21'16,"-22"21"-1,1-21 1,0 22-1,42-22 1,-43 21 0,22 1-1,0-22 1,42 0 0,0 64-1,0-64 1,22 21-1,-22-21-15,127 0 32,-169-21-32,63-21 62,1 21-62,-43-21 16,21 0-1,-42 0 1,-1 21 0,1-21-1,-63 21 1,-1 0 0,43 21-1,20-21 1,-20 21-1</inkml:trace>
  <inkml:trace contextRef="#ctx0" brushRef="#br0" timeOffset="20647.2965">20045 4149 0,'0'0'0,"0"-22"16,21 1-1,-21 0 1,-21 21 46,-22 0-46,22 21-16,0 0 16,21 1-16,0-1 15,21 21 1,22-42-1,-43 21 1,42-21 15,43-21-15,-43 0 0,-21-21-1,0 20 1,-42 22-1,21-21 1,-21 85 47,21-43-63,0 21 15,21-21-15,21 64 31,-20-43-31,-1 1 32,0-1-17,-21-21 1,0 22 0,-42-43-1,42 21 1,-22-21-16,1 0 31,-21-21-31,0 21 16,20 0-1,-20-22-15,21 1 47,0 0-47,42 21 31</inkml:trace>
  <inkml:trace contextRef="#ctx0" brushRef="#br0" timeOffset="22135.9274">20553 3641 0,'0'21'0,"21"-21"31,0 0-31,-21 42 16,21-42 15,0 21-31,-21 0 16,22 1-16,-22-1 15,21 0 1,-21 0-1,0 43 1,21-64 0,-21 42-16,-21-21 15,0 21-15,-1-20 16,22-1 0,-21 42-1,0-63 1,0 43-1,0-22 1,21 0-16,-21-21 16,21 21-1</inkml:trace>
  <inkml:trace contextRef="#ctx0" brushRef="#br0" timeOffset="23535.5301">21399 4000 0,'-42'-21'15,"21"21"1,0 0 0,0 0-1,42 0 110,0 21-109,0-21-16,0 22 31,64-22-15,-22 21-1,-20-21 1,20 0 0</inkml:trace>
  <inkml:trace contextRef="#ctx0" brushRef="#br0" timeOffset="24103.6802">21230 4170 0,'0'0'0,"85"0"47,-43 0-31,0 0-16,-20 0 16,41 21-1,-21-21 1,22 0-1</inkml:trace>
  <inkml:trace contextRef="#ctx0" brushRef="#br0" timeOffset="24936.423">22225 4085 0,'0'0'0,"42"0"16,43 21 0,-64-21-1,0 0 1</inkml:trace>
  <inkml:trace contextRef="#ctx0" brushRef="#br0" timeOffset="26137.4527">22860 4000 0,'0'-21'62,"0"0"-46,0 0 0,21 0-16,-42 21 15,63-21 1,-21 21 0,-63 0 46,42-22-46,21 22-1,-42 0 1,21 22 31,0-1-32,21 0 1,-21 0-16,0 0 16,0 0-1,0 22 1,-42-1 0,63-21-1,-21-21 1,0 21-1,21-21 1,-63 0 62,21 0-78,0 22 16,-1-22-1,65 0 64,-1 0-79,0 21 15,-20-21-15,-1 0 16,21 0-1,43 21 1,-128-21 31,22-21 31</inkml:trace>
  <inkml:trace contextRef="#ctx0" brushRef="#br0" timeOffset="43698.5541">2561 2265 0,'0'0'0,"-21"-21"94,0 21-78,-22-22 46,22 22-62,-42 0 16,42 0 0,-1 0-1,1 0 16,-21 0-31,21 0 16,0 0 0,-1 0-16,1 0 15,0 0-15,0 0 32,-21 22 14,20-22-30,-41 0 0,21 0-1,20 21 1,1-21 0,-21 21-1,0-21 1,20 21-16,1 0 15,0-21 1,0 0-16,0 21 16,0 1-1,-1-1 1,-20 0 15,84 0-15,-126 0-1,63 0 1,-1 1 0,22-1-1,-21 0 1,0 21 0,0-21-1,0 22 1,21-22 15,-21 0-15,42 0-16,-42-21 15,21 43 1,0-22 15,-22 0-15,1 0-1,21 21 1,0-20 0,21-22-16,-21 21 15,0 0-15,0 0 16,22 0 0,-22 22-1,0-22 1,42 21-1,0-21 1,-21 0 0,22 1-1,-1-1 1,-21 0 15,0 0-15,1-21-16,-1 21 15,0-21-15,-21 21 16,42 1 0,22-22-1,-1 21 1,-20-21 0,-1 21-1,0 0 1,1-21-1,20 21 1,-21-21 0,22 21 15,-1 1-15,1-1-1,-1 0 1,-20-21-1,41 21 1,-62-21 0,41 21 15,1-21-31,-22 0 16,-21 0-1,43 21 1,-22-21-1,21 0 17,1 0-32,-1 0 15,-20 22 17,20-22-17,-20 0 1,-1 0-1,21 0 1,1 0 0,21 21-1,20-21 1,22 0 0,-42 0-1,-21 0 1,-22-21 15,43 21-15,-43 0-16,21-22 15,22 1 17,-21 0-17,20 0 1,1 0-1,21 0 1,-64-1 0,22-20-1,-43 21 1,21-21 0,-21-1-1,0 22 1,22 0-1,-1-21 1,-63-1 0,42 1 15,-21 0-15,0 20-16,-21-20 15,21 21-15,0 0 16,-42 0-1,-1-22 1,1 1 0,0 21-1,20-22 1,-20 1 0,21 21-1,-85-21 1,0-22-1,43 43 1,20 0-16,-20-64 16,-1 85-1,43 0 1,-63-42 0,-43-22-1,21 22 1,0 0-1,21 20 1,43 1 0,-43 0-1,22 0 1,-22 21 0,-105-21-1,63 0 1,-64-1-1,1 22 1,20 0 0,-63 0 15,22 22-31</inkml:trace>
  <inkml:trace contextRef="#ctx0" brushRef="#br0" timeOffset="46307.5689">6371 2286 0,'-21'-21'16,"-21"-22"15,-43 22 0,43 21 16,-1-21-47,1 21 16,-85 0-1,21-21 1,21 21 15,43 0-15,-21 0-1,-1 0 1,43 0 0,-43 21-1,1-21 1,-1 0 0,-20 0-1,-22 21 1,64 0-1,-1-21-15,-41 0 16,41 22 0,1-22-16,0 21 15</inkml:trace>
  <inkml:trace contextRef="#ctx0" brushRef="#br0" timeOffset="47154.768">5228 3302 0,'0'0'0,"0"21"172,-21-21-157,42 0 1</inkml:trace>
  <inkml:trace contextRef="#ctx0" brushRef="#br0" timeOffset="48023.4615">5207 2159 0,'0'0'0,"-21"0"0</inkml:trace>
  <inkml:trace contextRef="#ctx0" brushRef="#br0" timeOffset="49272.9902">5186 2159 0,'-85'21'31,"43"-21"0,-1 21-15,-20-21-1,-1 0 1,22 21 0,-21 22-1,63-1 1,-64 0 0,22 1-1,21-1 1,21-21-1,0 0 1,-22 22 0,1-1-1,21-21 1,-21 22 15,21-22-15,0 0-1,-21 21 1,21 1 0,0-22-1,0 21 1,0-21 0,21 22-1,0-22 1,-21 0-1,21 21 1,22 1 0,-22-22 15,21 0-15,1 42-1,-22-41 1,21 20-1,-21-21-15,43 0 16,-43 0 0,21 1-1,1-1 1,20 0 0,1 0-1,20 0 1,-20 0-1,-22 1 1,22-1 0,20 0-1,1 0 17,-64-21-32,43 21 15,-22-21-15,-21 21 16,0-21-1,22 0 1,-22 0 0,42 0 15,-20 22-31,-1-22 16,43 21-1,-1-21 1,22 0-1,0 21 1,-21-21 0,-1 0-1,-20 0 17,42 0-17,-1 21 1,-41-42-1,42 21 1,0 0 0,-22 0-1,1 0 1,-22 0 0,-20 0-16,20-21 15,-20 21 1,-22 0-16,21-21 15,0 21 1</inkml:trace>
  <inkml:trace contextRef="#ctx0" brushRef="#br0" timeOffset="50232.8786">7768 3429 0,'0'0'0,"21"-21"15,0 0-15,1 21 0,-22-22 16,0 1 0,21-21-1,-21 0 1,-21-1 0,21 1-1,-22 0 1,22-1-1,-21 22 1,21 0 0,-21-21 15,0-1-15,-21 1-1,20 0-15,1 20 16,21 1-16,-21 21 15,0-21 1,0-21 0,-22-1-1,-20 1 1,-1 0 0,1-1-1,-1 1 1,43 21-1,-42-43 1,42 43 15,-1 0-31,-20 0 16,21 21-16,0-21 16,-43 21-1,1-21 1,-43-1-1,42 1 1,-20 0 0,20 0-1,1 21 1,-1-21 0,-20 0-1,62 21-15,-83-22 31,62 1-31,22 21 0,-64-21 16,1 21 15,41 0-15,22 0 0,-42 0-1,20 0 1,22 0 46,0 0-46</inkml:trace>
  <inkml:trace contextRef="#ctx0" brushRef="#br0" timeOffset="76911.4403">11896 4953 0,'84'0'78,"-105"0"-46,-21 0-17,21 0 1,21 21 78,-22-21-32,1 21-62,21 0 31,-21-21-31,21 22 16,-21-1 0,0 0-1,21 0 1,-43 0-1,1 0 1,42 1 0,-42-1-1,21 0 1,21 0 0,0-21-1,-22 21 16,44-21 141,-1 0-172,0 0 16,21 0-16,-21 21 16,22-21-1,-22 0 1,21 0 78,-21 0-79,1-21-15,-1 42 16,0-42 124,-21 0-108,-21 21-17,21-21-15,21 21 16,-42 21 46,-22-21-46,43 21-16,0 0 16,0 22-1,22-43 1,-22 21 0,0 21 46,0-21-62,-22 1 16,44-1-1,-44-21 1</inkml:trace>
  <inkml:trace contextRef="#ctx0" brushRef="#br0" timeOffset="78711.7261">12382 4826 0,'-21'0'62,"42"0"-46,-63 21 46,21 21-46,0-20 0,0-22-1,-1 21 1,1 0-1,0-21 1,21 21-16,-21 0 16,42 0-1,-42-21 1,0 22 0,0-1-1,21 0 1,-43 0-1,22 0 1,0 0 0,21 1-1,0-1 1,-21-21 0,21 21-16,-21-21 15,42 21-15,-21 0 16,0 0-1,42 1 1,-42-1 0,42 42 15,1-20 16,-22-43-32,0 0-15,-21 21 16,21 0 0,-42-21-1,42 0 1</inkml:trace>
  <inkml:trace contextRef="#ctx0" brushRef="#br0" timeOffset="80040.0748">12319 5186 0,'42'-21'15,"-21"-1"-15,1 22 16,-22 22 46,21-22-46,0 0 78,0 21-79,-21 0 17,21-21-1,-21 21-15,0 0-1,0 0 1,21-21-1,-21 22-15,22-22 16,-1 21 15,-21 0-15,21-21 15,0 21-15,0-21-1,0 21 1</inkml:trace>
  <inkml:trace contextRef="#ctx0" brushRef="#br0" timeOffset="80814.7386">12531 5228 0,'0'0'15,"-22"0"-15,1 0 16,0 0-16,-21 42 47,21-42-31,-1 0-1,1 22 1,0-22-1,0 0 1</inkml:trace>
  <inkml:trace contextRef="#ctx0" brushRef="#br0" timeOffset="82919.0887">12636 5122 0,'-42'21'31,"21"-21"-31,0 22 16,0-1-16,-1-21 15,-20 21 16</inkml:trace>
  <inkml:trace contextRef="#ctx0" brushRef="#br0" timeOffset="84106.4798">13060 5038 0,'-21'-22'31,"-1"22"-15,22 22-1,0-44-15,127 22 63,-169-21-63,21 21 15,21-21 1,0 0 0,21 21 109,-21 21-125,0 0 15,0 0 1,-21 1-1,-21-1 1,20 0 0,-20 21-1,0-42 1,21 21 0,-1 1-1,44-22 95</inkml:trace>
  <inkml:trace contextRef="#ctx0" brushRef="#br0" timeOffset="84415.3661">13166 5165 0,'0'0'0,"21"0"31,-21-22 0</inkml:trace>
  <inkml:trace contextRef="#ctx0" brushRef="#br0" timeOffset="85648.6013">13017 5207 0,'0'0'0,"22"0"187,-1 0-171,21 21-1,-21-21-15,22 0 16,-22 21 15,0-42 32,-21 0-48,42 21-15,-42-21 16,-21 21 0,21-21-1</inkml:trace>
  <inkml:trace contextRef="#ctx0" brushRef="#br0" timeOffset="86290.4255">13737 5397 0,'21'0'78,"0"0"-62,-21-21 0</inkml:trace>
  <inkml:trace contextRef="#ctx0" brushRef="#br0" timeOffset="86920.3808">13843 5207 0,'-21'21'141,"0"0"-126,21 0-15,-22 1 16,22-1 0,-21 21-1,0 0 1,21-20 0,0 20-1,21-42 1,-21 21-1,0 0 1</inkml:trace>
  <inkml:trace contextRef="#ctx0" brushRef="#br0" timeOffset="87319.9822">13547 5397 0,'84'-21'31,"22"42"-15,-21-21 0,-22 0-1</inkml:trace>
  <inkml:trace contextRef="#ctx0" brushRef="#br0" timeOffset="90632.3481">14266 5143 0,'21'0'828,"-21"-21"-750,22 21-63,-1 0 1,0 0 140,0 0-156,0 21 16,0-21 0,-21 22-1,22-1 16,-22 0 32,0 0-63,21-21 16,-21 42-1,21-20 1,-21-1-1,21 0 1,21 0 0,-20 0-1,-1 0 1,42-21 31,-42-21-32,1 21-15</inkml:trace>
  <inkml:trace contextRef="#ctx0" brushRef="#br0" timeOffset="91235.7777">14690 5122 0,'-22'0'31,"1"21"-16,-21 1 1,21-1 0,-22-21-1,1 21 1,21-21 0,-21 21-1,-1 0 16,22-21-31,21 21 0,-21-21 16,21 22-16,-21-44 16,0 44-1,21-1 17</inkml:trace>
  <inkml:trace contextRef="#ctx0" brushRef="#br0" timeOffset="92159.7007">15028 4953 0,'-21'0'63,"42"21"-17,-21 0-14,21 0-32,-21 1 15,-21-1 1,42-21-16,1 21 16,-1 21-1,-21-21 1,42 1-1,-63 20 1,42-21 15,-21 0-31,0 0 32,0 22-17,-42-22 1,-1 0-1,43 21 1,-21-20 0</inkml:trace>
  <inkml:trace contextRef="#ctx0" brushRef="#br0" timeOffset="93904.8866">16150 5249 0,'21'0'203,"0"0"-203,1 21 16,20-21 0,0 0-1,43 0 1,0 0-1,-85 22-15,21-22 47,0 0-31,21 0-16,-21-22 62</inkml:trace>
  <inkml:trace contextRef="#ctx0" brushRef="#br0" timeOffset="94439.2059">16468 5143 0,'0'0'0,"0"22"16,0-1-1,-22 0 1,22 0-16,-21 0 15,0 0 1,0 22 0,21-22-1,0 0 1,0 0 31,-21-21-47</inkml:trace>
  <inkml:trace contextRef="#ctx0" brushRef="#br0" timeOffset="96790.721">17568 4995 0,'-21'0'62,"0"0"-46,0 21 0,0 1-1,-22-1 1,-20 21 15,63 0-15,-21-42-1,-1 43-15,1-22 16,21 0-16,0 0 16,-21 43-1,42-43 17,0 21-17,1 1 1,-1-22-1,0-21 1,-21 21-16</inkml:trace>
  <inkml:trace contextRef="#ctx0" brushRef="#br0" timeOffset="97805.1988">17822 5249 0,'0'0'0,"-42"21"47,0 22-16,63 20-15,-21-42 0,63-21-1,-20 0 1,-22 0 0,0-21 62,0 21-78,-42-21 15,127 63 32,-170 1-31,43-1-16,0-21 15,21 22 1,0 41 0,21-41-1,-21-1 1,21 21 15,-21-41-31,0-1 0,21 0 16,-42-21-1,21 21-15,21 0 16,-42-21 0,0 0 46,-21 0-46,21-21-16,105 21 15,-126 0 1,-85-42 0,85 42-1,20-21 1,22-1 0,22 1-1,20 0 1,0 0 15,22 21-15,-43 0-16,21-21 15,-21 21-15</inkml:trace>
  <inkml:trace contextRef="#ctx0" brushRef="#br0" timeOffset="99575.2899">18267 5059 0,'0'21'109,"-21"-21"-109,-1-21 16,1 21 0,64 0 140,-22 0-78,0 21-78,21 0 16,-63 0-1,63-21 1,-84 21-1,0 1 1,-1-22 0,-20 21-1,21-21 1,84 0 78,-21 0-79,0 0-15,0 0 16,1 0 0,-1 21 15,0 0-16,21 0 1,-21 0 15,1-21-31,-1 0 63,0-21-63,0 21 15,0-21-15,0 21 16</inkml:trace>
  <inkml:trace contextRef="#ctx0" brushRef="#br0" timeOffset="100064.5531">18881 5249 0,'-22'0'31,"1"43"-16,0-1 1,21 21 0,0-20-1,-21-22 1,21 42 0,0-41-1,21-1 16</inkml:trace>
  <inkml:trace contextRef="#ctx0" brushRef="#br0" timeOffset="100408.5138">18627 5355 0,'0'0'0,"42"0"16,0 0-1,43 0 1,-43 21 0,43-21-1,-43 0 1</inkml:trace>
  <inkml:trace contextRef="#ctx0" brushRef="#br0" timeOffset="101226.9534">19537 5143 0,'0'22'0,"-21"-22"16,-1 21-1,1 0 1,-42 21 0,-1 1-1,43-22 1,0 42-1,0-42 1,21 43 0,21-43-16,21 21 15,-42-20 1,21-22-16,22 42 16,20-42-1,-42 0 1,22 0 15,20-21-15,-42 0-1,1 21 1,-22-43 31,0 22-47,42 0 15,-127 21 1,1 0 0,20 0-1,-21 21 1,43 0 0,21 0-1</inkml:trace>
  <inkml:trace contextRef="#ctx0" brushRef="#br0" timeOffset="102412.2896">19918 5524 0,'21'-21'32,"0"0"-32,-42 0 15,21 0 1,0 0-1,21-1 1,-42 22 0,21-21-1,-21 64 79,21-1-94,0-21 16,42 21-1,-21-20 1,43-22 0,-43 0-1,21 0-15,-21-22 16,1 1-16,-1 0 15,-21 0 1,0 0 31,21 84 15,-21-20-46,21-1-16,-21 0 16,0 1-1,0-1 1,0 43 0,21-43-1,-21-21 1,0 21-1,-21-20 17,0-22-1,0-22-15,0 22-16,-22 0 31,22 0-16,0-21 1,21 0-16,-42 21 16,63-21-16,-21 0 15,21 0 1,0 21 0,43-22-1,-1 1 1,1 21-1,-22 0 1,0-21 0</inkml:trace>
  <inkml:trace contextRef="#ctx0" brushRef="#br0" timeOffset="103335.7077">20256 5059 0,'22'0'63,"-1"21"-47,0 0-16,0 0 15,43 0 1,-22 1-1,21 20 1,-41 21 0,-1-20 15,0-1-31,0 0 16,-21-20-16,0-1 15,0 0 1,-21 21-1,0-21 1,-22 1 0,1-1-1</inkml:trace>
  <inkml:trace contextRef="#ctx0" brushRef="#br0" timeOffset="104455.1881">21399 5334 0,'22'0'78,"20"0"-78,0 0 15,1 0 1,62 0 15,-83 0-31,41 0 16,-42 0-1</inkml:trace>
  <inkml:trace contextRef="#ctx0" brushRef="#br0" timeOffset="104831.3848">21653 5503 0,'43'0'16,"-86"0"-16,128 0 31,-21 0-15,-22 0-16,-21 0 15</inkml:trace>
  <inkml:trace contextRef="#ctx0" brushRef="#br0" timeOffset="105583.4987">22288 5419 0,'0'0'0,"-21"0"16,0 0 0,0 0-1,63 0 63,1 0-78,20 21 16,1-21 0,-22 21-1,0-21 1,-63 0 62</inkml:trace>
  <inkml:trace contextRef="#ctx0" brushRef="#br0" timeOffset="106700.3756">22796 5376 0,'0'-21'93,"0"-21"-93,22 42 16,-1-21 0,-21-1-1,-21 22 1,-1-21 31,22 42 31,22 22-62,-1-22-16,-21 21 15,0 1 1,0-22-1,0 21 1,21-21 0,0 0-1,-42 1 1,0-1 31,0-21-47,-1 0 15,-20 0 17,21 21-17,42-21 79,21 0-78,1 21-1,-1-21-15,22 0 16,-43 21 0,-42-21 62,21-21-63,-22 21-15</inkml:trace>
  <inkml:trace contextRef="#ctx0" brushRef="#br1" timeOffset="123750.0363">16235 11197 0</inkml:trace>
  <inkml:trace contextRef="#ctx0" brushRef="#br1" timeOffset="127457.3598">9610 5651 0</inkml:trace>
  <inkml:trace contextRef="#ctx0" brushRef="#br1" timeOffset="133888.192">10562 7027 0,'-21'-21'109,"42"21"1,0-21-95,0 21-15,22-21 16,-22 63 62,-21-21-62,21 0-1,0 1-15,-21-1 16,21-21 0,1 21-1,-22 21 1,0-21 0,21 1-1,0 20 1,-21-21-1,21-21 1,-21 21 0,21 0-1,0-21 1,1 22 15,-1-22-31,21 0 16,-21 21-16,0-42 15,1 21 1</inkml:trace>
  <inkml:trace contextRef="#ctx0" brushRef="#br1" timeOffset="134439.2041">10901 7006 0,'0'21'78,"-21"-21"-62,21 21-16,-22-21 16,1 43-1,-21-1 1,21-21-1,0 0 1,-1 1 0,1-22-1,0 21 17,0 0-17,0-21 1,0 21-1</inkml:trace>
  <inkml:trace contextRef="#ctx0" brushRef="#br1" timeOffset="136383.5571">11155 6773 0,'21'0'32,"-42"0"-1,21 21-31,21-21 16,-42 0 62,21-21 78,-21 21-140,42-21-1,0 21-15,-21-21 16,21 21 15,0 0-15,0 0-1,1 0 48,-1 21-48,-21 0-15,0 0 16,0 1 0,-43 20-1,22-21 1,-21 0 15,21-21-31,0 21 31,63-42 94,-21 21-109,21 0-16,1 21 16,-1-21-1,-21 22 1,0-22 0,1 21-1,-1-21 16,-21-21 16,21 21-31,-21-22 0,21 1-1,-21-21 1</inkml:trace>
  <inkml:trace contextRef="#ctx0" brushRef="#br1" timeOffset="137399.5377">11366 7197 0,'22'0'110,"41"0"-110,-21 21 15,-20-21 1,41 0 0,-42 0-1,0 0 1,-21-21-16</inkml:trace>
  <inkml:trace contextRef="#ctx0" brushRef="#br1" timeOffset="137710.2142">11959 7133 0,'0'0'16,"-21"0"-16</inkml:trace>
  <inkml:trace contextRef="#ctx0" brushRef="#br1" timeOffset="138097.509">11853 7048 0,'0'0'0,"21"-21"0,1 21 31,20 0-15,-21 21-1,21-21 1,-20 22-16,-22-1 16,21 0-1,-42 0-15,-1 21 16,1 1 0,-42-1-1,20-21 16,22 0-15,-21 1 0,21-22-1</inkml:trace>
  <inkml:trace contextRef="#ctx0" brushRef="#br1" timeOffset="138327.1725">11917 7345 0,'0'0'0,"21"0"0,0 0 16,0 21-16,22-21 15,-1 0 16,-21 0-15,21 0 0,-20 0-1,20-21 1,-42 0-16</inkml:trace>
  <inkml:trace contextRef="#ctx0" brushRef="#br1" timeOffset="138761.2002">12531 7091 0,'0'0'0,"21"-21"0,21 21 16,0-43-1,-42 22-15,0 0 16,22 0 0,-44 0-16,1-22 31,21 1-16,-21 42-15</inkml:trace>
  <inkml:trace contextRef="#ctx0" brushRef="#br1" timeOffset="139415.6602">12531 6816 0,'0'21'47,"-43"63"-31,43-41-1,21 20 1,-21 1 0,0-1-1,22-20 1,-22-1 0,0 0 15,0-21-16,0 1 1,0-1 0,21-42 93,0-1-109,-21 1 16,21 21-16,21-42 15,1 21 1,-22 21 0,0 0 30,0 21-30,43 21 0,-43-21-1,21 1 1,1-1 0,-43 0-1,21 0 1,0 0-1,0-21 1</inkml:trace>
  <inkml:trace contextRef="#ctx0" brushRef="#br1" timeOffset="139846.258">13377 7133 0,'0'21'47,"0"0"-47,0 22 16,0-22 15,0 21-16,0 1 1,0-22 0,21-21-1,-21 21 1,0-21 0</inkml:trace>
  <inkml:trace contextRef="#ctx0" brushRef="#br1" timeOffset="140224.9651">13102 7218 0,'42'0'31,"22"0"-15,21 0 0,-22 0-1,43 21 1</inkml:trace>
  <inkml:trace contextRef="#ctx0" brushRef="#br1" timeOffset="141878.4656">12954 7112 0,'0'21'15,"21"0"1,0-21 93,0 0-93,1 21 46,-22 1-62,42-1 16,-42 0 0,21 0-1,-21 0 1,0 0 0,21 1 15,-21-1-16,0 0 1,0 0 15,0 0 16,21-21-47</inkml:trace>
  <inkml:trace contextRef="#ctx0" brushRef="#br1" timeOffset="142495.0275">13187 7048 0,'-21'22'31,"21"-1"-15,-64 0 15,64 0-16,-21 0 1,0 22 0,0-43-1,21 21 1,-43 0 0,22 21 15,0-42-31,0 21 15,21 1 1,-21-22 15,21 21-15</inkml:trace>
  <inkml:trace contextRef="#ctx0" brushRef="#br1" timeOffset="144279.3291">13801 7197 0,'42'0'47,"0"0"-47,-21-22 16,1 1-1,20 21 1,-21-21 0,0 0-16,0 0 15,-21 0-15,0-1 16,22-20-1,-22 0 1,0-1 0,-22 22 31,1 21-47,0-21 15,42 42 32,-42 0-31,0 1-1,21 20 1,-21 21 0,0 22-1,21-21 1,-22-22-1,44 0 1,-1 1 0,0-22-1,-21 0 1,21 0 0,-21 0 15,-21-21-16,21-21 79,21 21-94,-21-21 16,21-21-1,22 20 1,-22 1 0,0 0-1,21 42 48,1 0-48,-22 1-15,0-1 16,0 21 0,0-42-1,-21 21 1,0 0 0,0 1-1</inkml:trace>
  <inkml:trace contextRef="#ctx0" brushRef="#br1" timeOffset="145167.7326">14520 6837 0,'21'0'125,"1"0"-109,-1 0-16,-21 21 63,0 0-63,-21 43 31,-1-43-16,1-21-15,0 21 16,0 0-16,0-21 16,21 21-1,-21 0 1,84-21 62,1 0-78,-43 0 16,0 0-16,0 0 15,21 0 1,-20 0 0</inkml:trace>
  <inkml:trace contextRef="#ctx0" brushRef="#br1" timeOffset="148351.0391">17653 7345 0,'21'-21'79,"0"-1"-64,0 1 1,1 0-1,-1 0 1,-21 0 0,0 42 62,0 21-63,0-21-15,21 1 16,0-1 0,21 0-1,-20 0 1,-1-21 0,0 0 62,0 0-78,0-21 15,0 21 1,-42-21 15,42 0-31,-42 21 0,21 42 94,-21-21-94,21 21 16,0 1-1,0 20 1,0-20-1,-21 20 1,63-21 0,-21 1-1,1 20 17,-22-42-32,0 22 15,0-43 16,-22 21-15,1-21 0,42 0-1,-84 0 48,42 0-63,0 0 15,-22-21 1,22 0 0,0-1-1,21 1 1,21 0 15,0 0 0,22 0-31,-1-22 32,21 1-17,-41 21 1,-1 21 0</inkml:trace>
  <inkml:trace contextRef="#ctx0" brushRef="#br1" timeOffset="149551.0545">18351 7112 0,'-21'21'47,"0"-21"-31,21 0-1,-21 0 1,0 0 46,0 0-46,-1 0 0,1-21 15,42 21 47,1-21-47,-1 21-15,-21-21 0,42 63 30,-21-21-46,-21 21 16,-21 1 0,-21-1-1,42-21 1,-21 0 0,-1-21-1,1 0 16,0 22-31,63-22 110,-20-22-95,-1 22 1,0 22-16,0-22 16,0 0-1,0 0 17,1 0-32,20 0 15</inkml:trace>
  <inkml:trace contextRef="#ctx0" brushRef="#br1" timeOffset="150223.2574">18457 7472 0,'64'21'47,"-22"-21"-32,0 0 1,43-21 0,0 21-1,-43 21 1,-21-21 0,22 0-1,-65 0 63</inkml:trace>
  <inkml:trace contextRef="#ctx0" brushRef="#br1" timeOffset="151265.3335">18986 7408 0,'-21'21'16,"0"-21"-1,0 0 1,42-21 62</inkml:trace>
  <inkml:trace contextRef="#ctx0" brushRef="#br1" timeOffset="151616.8728">18965 7387 0,'0'0'0,"0"-21"15,21 21-15,1 0 32,-1 0-32,0 0 15,0 0 1,-21 21 15,0 0-15,0 22-1,-21-1 1,0-21 0,0 21 15,-43-20-16,43-22 1,-21 21 0,42-42-1,-22 21 1</inkml:trace>
  <inkml:trace contextRef="#ctx0" brushRef="#br1" timeOffset="151815.0949">19008 7599 0,'0'0'0,"21"21"0,0-21 16,0 0-1,0 0 1,0 21-1,22-21 1,-22 0 0</inkml:trace>
  <inkml:trace contextRef="#ctx0" brushRef="#br1" timeOffset="152230.9994">19367 7324 0,'0'0'0,"22"0"0,-1 0 16,0 0-16,-21-22 31,21 1-31</inkml:trace>
  <inkml:trace contextRef="#ctx0" brushRef="#br1" timeOffset="153297.8113">19325 7133 0,'0'42'31,"-21"1"-15,0 20-16,21 1 31,0-22-15,21 0-1,-21 1 1,21-1 0,-21-21-1,21 0 1,-42 1 31,42-1-47,-42-21 15,21 21-15,0 0 32,0-63 61,21 21-77,-42-1-16,21 1 16,21 0-1,0 0 1,1 0-16,-22 0 16,21 21-1,-21-22-15,21 22 16,0 0-1,21 0 1,-20 22 0,-22-1 15,21 0-15,-21 0-1,0 0 1,-43 0 15,-20 1-15,42-22-1,0 0 1,63 0 46,0 0-15,22 21-47,-43-21 16,0 21 0,43 0-1,-43-21 32</inkml:trace>
  <inkml:trace contextRef="#ctx0" brushRef="#br1" timeOffset="154485.0129">20002 7556 0,'0'-21'109,"-21"0"-93,0 0-16,21 0 15,21 0 1,-42-1-1,21 65 110,21-22-125,-21 0 16,64 21 15,20-20 1,-41-44-17,-22 1 1,-21 0-1,0 0 1,0 0 0,-21 21-1,0 0 1,21 21 15,-22 0-31,1 21 16,21 1-1,0-1 1,0-21-16,21 0 0,-21 22 16,22 20-1,-1 1 1,0-22 0,-21 0-1,21-20 1,-21-1-1,-21-21 1,-21 0 31,20-21-47,-20 21 31,0-22-31,21-20 31,-1 42-15,44-42 0,20 21-1,-21-1 1,21 1 0,1 0-1,20 21 1</inkml:trace>
  <inkml:trace contextRef="#ctx0" brushRef="#br1" timeOffset="155137.0858">20764 7324 0,'-21'21'16,"21"0"-16,-21 42 31,0 1 0,21-22-15,21-21 0,-21 1-1,0-1 79</inkml:trace>
  <inkml:trace contextRef="#ctx0" brushRef="#br1" timeOffset="155510.9149">20532 7472 0,'84'0'31,"-41"21"-31,41-21 15,1 0 17,-43 0-17,1 0 1</inkml:trace>
  <inkml:trace contextRef="#ctx0" brushRef="#br1" timeOffset="157153.0432">21145 7345 0,'22'0'62,"41"0"1,-42-43-47,0 22-16,22-21 31,-1 21-16,-63-22 1,0 1 0,-22 0-1,43 21 1,0-1 0,-42 86 77,63-43-77,-42 43-16,-21 20 16,21-20-1,21-22 16,0 22-15,-22-22 0,65 0-1,-43 1 1,21-22 0,-42 0-1,21-42 126,21-22-141,-21 22 15,0 0 1,21-21 0,21 21-1,-20-1 17,41 22-17,1 0 1,-43 22-1,-21 20 1,21-21 0,-42 0-1,-22 0 1,-20-21 0,-1 22-1,43-44 16,42 44 63,22-22-78,-22 0-16,0 21 15,0 0 1,43 0 0,-43-21-1,0 0 17,21 0-1,-42 21-16,0-63 1</inkml:trace>
  <inkml:trace contextRef="#ctx0" brushRef="#br1" timeOffset="158247.3537">21569 6900 0,'21'0'62,"0"-21"16,0 42-62,0-21-16,-21 21 47,0 1-31,0-1-16,0 21 15,-42-21 1,0 0-1,21 1 1,-1-22 0,1 21-1,42-21 1,22 0 46,20 21-62,-20-21 16,41 21 0,-63-21-1,1 0 1</inkml:trace>
  <inkml:trace contextRef="#ctx0" brushRef="#br1" timeOffset="165014.2268">12319 5588 0,'0'21'156,"-21"-21"-140,0 21-1,-1 0 1,1 1 0,0-22-1,21 21 1,-21 0-1,0 0 1,21-21 0,-43 21-1,1 0 1,42-21 15,-21 22-15,-21-22 15,-1 21-15,-20 0-1,20-21 1,1 21 0,21-21-1,0 0 32,-22 21-47,-20-21 16,21 21-1,126-21 17,-126 0-17,0 0 1,-22 0-1,22 22-15</inkml:trace>
  <inkml:trace contextRef="#ctx0" brushRef="#br1" timeOffset="166265.4953">10753 6477 0,'21'-42'62,"0"42"-46,0-22 0,0-20-1,0 42 1,1-42 0,-1 42 15,0-21-16,0-1-15,0 1 16,0 21 0,22-21 15,-22 0-15,0 0-1,21 0 1,-20 21-16,-1 0 15,21-22-15,-21 22 16,22-21 0,-1 0-1,0 0 1,-21 0 0,1 21 15,-22-21-31,21 21 15,0 0 17,-21-22-17,42 22 63,1-21-78,-22 21 16</inkml:trace>
  <inkml:trace contextRef="#ctx0" brushRef="#br1" timeOffset="168936.1762">10816 6371 0,'21'-21'110,"-21"0"-95,0 42 126,-21-21-141,21 21 16,-21 0-1,21 0 1,0 1 0,-21-1-1,21 0 1,-21-21 15,42 0-31,-21 21 16,-21-21-1,21 21 17,21-21 218,21 0-250,0-21 15,-20 21-15,62-21 31,-63 21-15,1 0 0,-44 0 46,1 0-62,0 0 16,21-21 15,-21 21-15,0 0-16,-22-43 15,22 22 17,0 0-32,21 0 31,0 0-16,-21 21 17,42-21-17</inkml:trace>
  <inkml:trace contextRef="#ctx0" brushRef="#br1" timeOffset="176360.411">14393 5503 0,'0'21'141,"21"-21"-141,-42 0 31,21 22 344,0-1-375,0 0 16,0 0-1,21-21 1,-42 42 46,0-20-62,0-1 16,21 0 0,-21-21-1,0 21-15,-1 0 32,-20 0-17,21-21 1,0 22-1,0-1 1,-1-21 0,1 21-1,0-21 1,0 0 0,0 21-1,0-21 1,-1 21-1,1-21 17,0 0-32,0 21 47,0-21-32,0 22 1,-1-44-1,22 44 1,-42-22 0,21 0-1,0 21 1,0-21 0,-1 0-1,1 21 16,-21-21 48,21 0-79,0 21 15,-1-21 1,1 0-1,-21 0-15,42 21 32,-21-21-17,0 0 1,-1 0 0,1 21-1,0-21 16,21 22-31,-21-22 79,0 0-79,-22 21 15,1-21 1,42 21-1,-21-21 1,0 21 0,0 0 31,-1 0-47,1-21 15,21 22 1,-21-22-1,0 0 1,21 21 0,-21-21 31,0 0-32,-22 21-15,22-21 16,21 21 15,-42-21-15,42 21-1,-21 0 1,-1-21 0,1 22-1,0-22 1,63 21-1,-84-21 1,0 21 0,21-21 15,-1 21-15,1-21 15,21 21-31,-21 0 31,-21-21-15,63 0-1,-42-21 1,0 64 0,-1-22 30,1 0-30,21 0 0,-21-21-1,21 21-15,-21-21 32,21 21-32,-21-21 31,21 22-16,0-1 17,0 0-17,-21-21 1,21 21 0,-22-21 15,22 21-16,22-21 1,-44 0 47,22 21-48,0-42 157,0 0-156,0 0-16,0 0 15,0 0 1,0-1 46,0 1-62,0 0 16,64 21 0,-106-21-1,20 21 17,22-21-1,0 42-31,-21 0 47,42 0-32,-42-21-15,21 43 16,-21-43 0,21 21-1,0 0 16,-21 0-15,42 0 0,-21 0-1,21-21 1,-21 22 0,43-44 77,-22 22-77,0-21-16,0 21 16,21-21 15,-20 21-31,-1 0 15,-42-21 189,-1 0-204,1 0 15,0 21 1,21-22-1,0 1 1,-21 21 0,21-21-1,-21 21 17,21-21 93,0 42-125</inkml:trace>
  <inkml:trace contextRef="#ctx0" brushRef="#br1" timeOffset="179150.1647">13864 7662 0,'42'0'125,"1"0"-109,-1 21-16,170-21 47,-1 22-32,-126-22 1,42 0-1,-63 0 1,-86 0 78,-20-22-79,21 22-15,0 0 16,-22 0-16</inkml:trace>
  <inkml:trace contextRef="#ctx0" brushRef="#br1" timeOffset="198543.8855">10922 8975 0,'-21'0'63,"0"-22"-48,21 44 110,21-22-125,42 0 94,-20 0-94,-1 0 16,21 0-1,-20 0 1,-1 0 0</inkml:trace>
  <inkml:trace contextRef="#ctx0" brushRef="#br1" timeOffset="199982.9712">11578 8932 0,'-21'-21'78,"0"21"-62,0 0-16,-1 0 16,22-21-1,0 0 110,22 0 16,20 21-141,-21 21 15,21-21 1,-20 21 0,-22 0-1,0 0 1,-22 22 0,1-22-1,-21 0 16,42 0-31,-21-21 16,0 21-16,21 0 16,-22 1-1,1-22 1,-21 21 0,21-21-1,0 0 1,63 0 78,-21 0-79,-21-21 1,42 42 31,-20-21-32,20 0-15,-21 21 16,0-21 0,22 0-1,-22 0 48,0-21-48,0 0-15,0-1 32</inkml:trace>
  <inkml:trace contextRef="#ctx0" brushRef="#br1" timeOffset="201347.5445">11832 8911 0,'21'0'16,"22"0"31,-1 0-31,-21 0-16,0-21 15,0 21 1,1-21-1,-22 0 1,-22 21 0,1-43-1,0 1 17,0 42-17,42-21-15,-42 21 16,21-21-16,-21 21 94,0 21-79,-1 0-15,-20 0 16,84 21-1,-42 22 1,22-22 0,-1 1-1,0-22 1,-42 0 0,42 0 15,-21 21-16,-21-42 1,21 22 0,-21-1-1,21-21 1,21 0 0,0-21 109,-42-1-110,42 1-15,0 21 16,-21-21-1,21 21 1,-21-21 0,0 21-1,21 0 17,1 0-17,-1 0 1,0 21 62,-21 0-78,21 0 16,-21 1-1,0-1 1,0 0-1,21 0 1,0 0 0,22-21-1,-22 0 1,0 0 0</inkml:trace>
  <inkml:trace contextRef="#ctx0" brushRef="#br1" timeOffset="202015.0132">12340 9038 0,'0'-42'31,"0"21"-15,21-1-1,0 22 1,22 22 46,-22-22-30,0 21-32,0-21 15,-21 21-15,21 0 16,1 0-1,-22 22 1,21-43 0,0 21 15,0 0-15,0-21-1,-21 21 1,0-42-1,21 21-15</inkml:trace>
  <inkml:trace contextRef="#ctx0" brushRef="#br1" timeOffset="202471.5335">12658 8953 0,'-22'22'16,"1"-22"-16,0 21 16,0 0-1,-21 0 1,-1-21 0,22 21-1,-21 0 1,21 1-1,-1-1 1,1-21-16,0 21 16,0-21-1</inkml:trace>
  <inkml:trace contextRef="#ctx0" brushRef="#br1" timeOffset="203305.2812">13060 9059 0,'42'0'125,"22"0"-125,-22 0 16,-21 0 0,43 0-1,-22 21 1</inkml:trace>
  <inkml:trace contextRef="#ctx0" brushRef="#br1" timeOffset="203671.1497">13060 9102 0,'21'0'16,"21"0"-16,-21 0 16,22 21-16,-22-21 15,0 0-15,43 0 16,-43 0 0,0 0-1</inkml:trace>
  <inkml:trace contextRef="#ctx0" brushRef="#br1" timeOffset="204584.1289">13737 9017 0,'0'0'0,"21"-21"15,0 0 1,1 21 0,-22-22-1,21 44 32,0-22-31,0 0-16,21 0 31,1 21-15,-22 0-1,0 0 1,0 21 0,-21-20-1,21-1 1,1 0-1,-1 0 1,0 0-16,0 0 16,0-21-1,0 0 1,1 0-16,-1 22 16</inkml:trace>
  <inkml:trace contextRef="#ctx0" brushRef="#br1" timeOffset="205198.569">14139 8996 0,'0'0'0,"-21"21"16,-64 0 15,22 21 0,21-20-15,-1-1-1,43 0 1,-21 0 0,-21-21-1,21 0 17,21 21-1,-22-21-16,22 21 1</inkml:trace>
  <inkml:trace contextRef="#ctx0" brushRef="#br1" timeOffset="210325.3725">12636 9842 0,'22'0'16,"20"0"47,-21 0-48,21-21-15,22 0 16,-22 0 15,-21 0-15,1 0-1,-44-1 1,44 1-16</inkml:trace>
  <inkml:trace contextRef="#ctx0" brushRef="#br1" timeOffset="211190.9913">12848 9610 0,'-21'0'0,"21"21"16,-21 0 15,21 0-31,-21 21 16,-1-20-1,22 20 17,0-21-32,-21 0 15,42 0-15,-42 1 16,42 20 0,-42 0-1,21-21 1,0 22-1,21-22 1,-42 0 0,21-63-1,0 63 17,0 21-32,0-21 15,21-21 32,-21-21 16,22 0-48,-22 0-15,0 0 47,21-22-47,0 22 16,0 0-1,0 21 1,0 21 31,22 0-47,-22 1 31,0-1-31,-21 0 16,21-21-16,-21 21 15,21 0 1,22 22 0,-22-43-1,-42 21 1,42-21-1</inkml:trace>
  <inkml:trace contextRef="#ctx0" brushRef="#br1" timeOffset="211694.4668">13356 10075 0,'21'0'125,"22"0"-125,-22 21 16,21-42-1,-21 42 16,0-21-15</inkml:trace>
  <inkml:trace contextRef="#ctx0" brushRef="#br1" timeOffset="212071.2109">13250 10160 0,'43'0'31,"-22"21"-31,21-21 16,0 0-16,1 0 16,-22 0 15</inkml:trace>
  <inkml:trace contextRef="#ctx0" brushRef="#br1" timeOffset="213719.2058">14414 9885 0,'22'-21'0,"-1"21"16,21-22 15,-21 1 16,0 21-32,-21-21 1,22 42 62,-1-21-62,0 0-16,-21 21 15,21 1 1,0-1 0,22 21-1,-22-21 1,0 22 0,0-22-1,21 0 1,-20 0-1,-1-21-15,0 21 16,0-21 0,-21 21-1,21-21-15</inkml:trace>
  <inkml:trace contextRef="#ctx0" brushRef="#br1" timeOffset="214239.4177">14838 9821 0,'0'0'0,"0"21"15,-21-21-15,-1 22 16,-20 20 0,0-42-1,-1 21 1,1 21 0,0-42-1,21 22 1,-1-22-1,-20 21 1,21-21 15,0 0-15</inkml:trace>
  <inkml:trace contextRef="#ctx0" brushRef="#br1" timeOffset="216086.9521">13949 10202 0,'42'0'109,"-21"0"-109,0 0 16,22 0-16,20 21 16,-20-42 15,20 21-15,-21 0-1,1 0 1,-1 0-1,0 0 1,1 0 0,-1-21-1,-21 21 1,0 0-16,1 0 16,-1 0-1,0 0-15,0 0 47,21 0-47,1 0 47,-1 0-31,-21 0-1,43 0 1,-43 0-1,21 0 32,1 0-31,-1 0-16,0 21 16,-21-21 30,22 0-30,-1 0-16,0 21 31,1-21-15,-22 0 0,21 0-1,-21 0 1,1 0-1,-44 0 64</inkml:trace>
  <inkml:trace contextRef="#ctx0" brushRef="#br1" timeOffset="217457.4233">14097 10499 0,'63'0'47,"1"0"-47,-1 0 16,22 21 15,-85-42 63</inkml:trace>
  <inkml:trace contextRef="#ctx0" brushRef="#br1" timeOffset="218423.4934">14541 10499 0,'0'-22'31,"22"22"-15,-22-21-1,42 0 1,-21 21-1,0 0 1,0 21 0,1 0-1,-44 22 1,1-22-16,21 0 16,-21 0-16,-21-21 15,42 21 1,-21-21-1,-22 22 1,22-1 0,-21 0 15,-1-21-31,22 0 31,42 0 47,1 0-62,-1 0-16,0 0 47,-21 21-32,21-21-15,0 21 16,0-21 15,22 0-31,-1-21 16,-21 21 15,106 0-15,-169 0-1,21-21 1,0 21 0,-1 0-1</inkml:trace>
  <inkml:trace contextRef="#ctx0" brushRef="#br1" timeOffset="219103.8448">15049 10477 0,'0'0'0,"0"22"78,22-1-78,-1 42 32,42-20-17,-63-22 1,21 0-1,1 21 1,-22-21 0,42 22-1,0-43 32</inkml:trace>
  <inkml:trace contextRef="#ctx0" brushRef="#br1" timeOffset="219502.6448">15388 10541 0,'-63'0'16,"41"21"-16,-41 0 31,-1 22-16,22-22 1,-21 0 0,20 0-1,22 0 1,0-21 0,42 0-1</inkml:trace>
  <inkml:trace contextRef="#ctx0" brushRef="#br1" timeOffset="224703.2501">13039 11769 0,'21'0'47,"0"0"-31,21-22-1,-21 22-15,64-42 32,-64 21-17,0 21 1,1-21-16,-22-22 31,-22 22-15,44 0-1,-22-21 1,-22-1 0,22 22-1,-21 0 17,0 63 46,0-20-78,21-1 15,0 21-15,21 22 16,21-22 0,-42 21 15,22-41-31,-22 20 15,21-21-15,0-21 0,-42 21 16,21 22 0,0-22 15,21 0-15,-21 0-1,0-42 63,21 0-78,-42 0 16,21-1-16,42 1 31,-42 0-15,21 21-1,1 0 1,20 21 0,-42-21-1,21 43 1,-21-22 0,21 0-1,0 0 1,1 0-1,-44 0 1,22 1 0,0-1-1</inkml:trace>
  <inkml:trace contextRef="#ctx0" brushRef="#br1" timeOffset="225495.645">14012 11853 0,'-21'0'32,"42"0"-17,0 0 32,22 0-47,-22 0 16,21 0-1,22 0 1,-43 0 0,0 0-16,0 0 15</inkml:trace>
  <inkml:trace contextRef="#ctx0" brushRef="#br1" timeOffset="225847.0913">13949 11896 0,'21'0'31,"21"0"-15,22 21-1,-1-21 1,1 0-1,-43 0 1,0-21 0,0 21-1,0 0 1</inkml:trace>
  <inkml:trace contextRef="#ctx0" brushRef="#br1" timeOffset="226447.4563">14584 11853 0,'21'0'63,"21"0"-48,1 0-15,-22 0 16,0 0 0,-21 21-1,42-21 32,22-21-47,-22 21 31,22 0-31</inkml:trace>
  <inkml:trace contextRef="#ctx0" brushRef="#br1" timeOffset="227071.2725">15198 11642 0,'0'0'0,"0"-22"16,21 1-1,-21 0-15,0 63 94,-21 22-78,21-43-1,-22 43 1,44-22 0,-1-21-1,-42 0 1,42 0-1,0-21 1,-21 22 0</inkml:trace>
  <inkml:trace contextRef="#ctx0" brushRef="#br1" timeOffset="227415.1974">15028 11853 0,'43'21'32,"-1"-21"-32,-21 0 15,21 0 1,22 0 0,-22 0 30,-21 0-30,1 0-16</inkml:trace>
  <inkml:trace contextRef="#ctx0" brushRef="#br1" timeOffset="228375.2315">15261 12065 0,'-21'0'32,"0"0"-32,0 0 15,21-21 1,-22 21-1,44 0 17,-22-21-32,21 21 15,0-22 1,0 22 15,0 22-15,-21-1-1,0 0 1,21-21-16,-42 42 31,0-21-15,21 1 0,-42-1-1,-1 0 1,1 0-1,21 0 1,0-21 0,0 0-1,63 0 63,0-21-62,-21 21-16,1 0 16,20 21-1,0-21 1,-42 21 0,43 1-1,-1-22 1,-21 0 31,0-22-47,22 22 15,-1-21 1,-42 0 0,21 21-1</inkml:trace>
  <inkml:trace contextRef="#ctx0" brushRef="#br1" timeOffset="230289.5902">13102 12975 0,'21'-21'63,"22"21"-48,-22-21-15,21 0 16,0-1 0</inkml:trace>
  <inkml:trace contextRef="#ctx0" brushRef="#br1" timeOffset="231120.8668">13229 12658 0,'-21'21'47,"0"21"-47,21 22 15,0-1 1,0 22 0,0-43-1,0 0 17,0 1-17,21-1 1,-21-21-1,0 0-15,21 1 16,-21-1 0,-21-21-1,42 21 1,-21-42 109,21 0-109,-21-1-16,0 1 15,21-21 1,22 42-1,-22 0 48,21 0-63,-42 21 16,43 0-1,-43 0 1,42 22-1,-42-22 1,0 0 0,0 0-16,-21 0 31,42-21-31,64 22 16</inkml:trace>
  <inkml:trace contextRef="#ctx0" brushRef="#br1" timeOffset="232198.9234">13462 12615 0,'21'-21'156,"0"21"-140,0 21 78,-21 0-94,22 1 15,-22 20 1,0-21-1,-22-21 1,1 21 0,0-21-1,0 0 1,0 21 0,0-21-1,84 0 79,-42 22-94,0-22 16,22 0-1,-64 0 1,42 0 15,0 0-31,0 0 16</inkml:trace>
  <inkml:trace contextRef="#ctx0" brushRef="#br1" timeOffset="232919.7908">13864 13271 0,'0'0'0,"-21"0"0,42-21 16,-42 21-1,63 0 110,22 0-109,-43 0-16,42 0 16,1 0-1,-43 0 1,0 0 46</inkml:trace>
  <inkml:trace contextRef="#ctx0" brushRef="#br1" timeOffset="233239.7947">13991 13335 0,'0'0'0,"42"0"0,-20 0 16,41 21 0,22-21-1,-43-21 1,-21 21-16,0 0 16,1 0-1</inkml:trace>
  <inkml:trace contextRef="#ctx0" brushRef="#br1" timeOffset="233967.0256">15049 13144 0,'22'-21'15,"-22"0"1,21 0 0,0-21-1,0-1 1,-21 22 0,21 0-1,-42 21 48,42 0-63,-21 42 31,-21 1-15,42 20-1,0 1 1,1-22-1,-22 0 1,0 1 0,0-22-1,21-21 1</inkml:trace>
  <inkml:trace contextRef="#ctx0" brushRef="#br1" timeOffset="234382.7013">14859 13314 0,'63'0'31,"1"0"-15,-43 21-16,64-21 15,21 0 1,-22 0-1,-20 0 1,-1 0 15,-20 0-15</inkml:trace>
  <inkml:trace contextRef="#ctx0" brushRef="#br1" timeOffset="235511.197">15176 13504 0,'0'21'46,"0"1"-30,0-1 0,-21-21-16,0 21 15,-21 0 1,42 0 0,-21 0-1,-1-21 1,22 22-16,0-1 15,22-21 1,-1 0 78,42 0-94,-42 0 15,1 0-15,-1 0 16,0 0 0,0 0-1,0 0-15,0 0 32,-21-21-17,0-1 1,-21 1-1,21 64 79,0-22-94,0 0 16,0 0-1,0 0 32,0 22-47,0-1 16,-21-21 0,21 0-1,-21-21 16,21-21 204,-21 21-235</inkml:trace>
  <inkml:trace contextRef="#ctx0" brushRef="#br1" timeOffset="244759.8257">17865 5969 0,'-22'21'172,"22"0"-156,22-21-16,-22 21 16,0 1-1,21-1 1,0 21-1,-42-21 1,21 0 0,0 1-1,-21-1 1,21 0 0,-22 0-1,44-21 1,-65 21-1,22 22 1,21-43 0,-21 21 15,0 0-15,0-21-1,-1 21 1,1 0-1,0-21 1,0 21 0,0-21-1,21 22 1,-21-22 0,-1 21-1,22 0 1,-42 0-1,42 0 1,-21 0 15,0 1-31,0-22 32,21 21-17,0 0 1,0 0-1,-22 0 1,1-21 0,42 21-1,-21 1-15,0-1 16,0 0-16,0 0 31,22-21-31,-22 21 16,21 22 31,-21-22-47,21 0 15,0 0 17,-21 0-17,0-42 126,-42 0-126,21 0-15</inkml:trace>
  <inkml:trace contextRef="#ctx0" brushRef="#br1" timeOffset="245478.7752">17378 6773 0,'21'43'63,"0"-22"-47,0 0-16,0 0 15,43 21 1,-43-20-1,0-1-15,0-21 16,-21-21 172,0-1-173,0 1-15,43-21 16,-43 21-1,-21 21 95,-22 0-110,22 0 15,-21 0 1,21 0-16,-1 0 16,1 0-16,0 0 15,0 0 1,0 0 0</inkml:trace>
  <inkml:trace contextRef="#ctx0" brushRef="#br1" timeOffset="249831.7801">19812 5905 0,'21'22'31,"-42"-22"-15,42 21 0,-42 0-1,42 0 1,-21 0 0,0 0 15,21 1-31,-21 20 15,21-21 1,-21 21 0,-21 1-1,0-22 1,0 0 15,0 21-31,0-20 31,-1 20 32,-20-21-63,21-21 16,21 42-1,-21-20 1,105-22-1,-168 21 1,41 0 0,22-21-16,21 0 15,-21 0 1,21 21-16,-21-21 16,0 21-1,21 0 1,-43-21 15,43 22-15,-21-22-1,0 21 1,0 0 0,0 0-1,21 0 16,0 0-15,0-21 0,0 22-1,0 20 32,21-21-31,-21 0-1,0 0 1,0 1 0,21 20-1,-42-42-15,42 21 16,-21 0-16,21 0 47,-21 1-32,0-1 1,21 0 0,-21 0-1,0-21 1,0 21 15,127-21-15,-169 0 15,0 0-31,21 0 16,-1-21-1,1 0 48,0 0-48,21 0 1,-21 21-16,21-22 16,-21 1-1,0 0 63,-1 21-62,22 21 15,0-42-15,-21 0 0,0 21 15,42 21 47,-21 0-62,21-21-16,1 43 31,20-22-16,-21 0 1,0 0 0,-21-84-1,0 84 1,21 0 0,-21 0 30,-21-21-30,42 0 0,85 21 15,-127-42 0,0 21-31,0-21 31,63-21 16,-21 20-31,-21 1 0,21 21-16,-42 0 62,21 21-46,-21-21-1,42 22 1,-21-1 0,0 0-1,-21 0 1,0-21 93,21-21 110</inkml:trace>
  <inkml:trace contextRef="#ctx0" brushRef="#br1" timeOffset="252999.9295">21696 7937 0,'0'0'0,"63"0"0,-20 0 16,-22 0-16,0 0 15,0 22 1,-42-22-1,0 0 32,-64-22-31,-21 22 0,-21 0-1,64 0 1,20 0-16</inkml:trace>
  <inkml:trace contextRef="#ctx0" brushRef="#br1" timeOffset="253311.1259">21251 7937 0,'-21'-21'16,"42"42"-16,-63-42 15,84 42 63,1-21-78,-22 0 16,63 0 0,1 22-1,0-22 1,-64 0 0,-63 0 46,-1 0-62,1 0 16,21 0-16</inkml:trace>
  <inkml:trace contextRef="#ctx0" brushRef="#br1" timeOffset="263331.5713">18055 9250 0,'85'0'31,"-106"0"0,-1 0-31,1-21 32</inkml:trace>
  <inkml:trace contextRef="#ctx0" brushRef="#br1" timeOffset="265415.0534">18563 9165 0,'-21'-21'47,"-21"21"-16,42-21 0,0 0 32,0-1-48,0 1 1,0 0-1,21 21 64,-21 21-64,21-21 32,-21 43-31,21-22-1,-21 0 1,21 21 0,-21-21-16,0 1 15,-21-1-15,21 0 16,0 0-1,-63 0 1,20 22 0,22-22-1,-21 0 1,21 0 0,21-42 77,21 21-77,0-21-16,0 21 16,21 21 30,1 0-30,-22 0-16,0-21 16,21 0-1,-20 0 1,-1 0 0,21-21-1,-21 0 1,0 0-1</inkml:trace>
  <inkml:trace contextRef="#ctx0" brushRef="#br1" timeOffset="266623.9711">18944 8953 0,'-21'43'47,"0"-1"-47,0-21 15,21 64 1,0-43 0,21 22-1,-21-1 1,21-42 0,0 22-1,-21-22 16,0 21-15,0-21 0,21-21 77,-21-21-77,21 0 0,-21 0-16,-21 21 15,42-21-15,-21 0 16,22 21 0,-1-22-16,-21 1 31,21 21-16,-21-21 1,21 42 15,0-21-15,0 21 0,1 22-1,-22-22 1,0 0-1,21-21-15,-21 21 16,21-21 62,0 0-78,0 0 16</inkml:trace>
  <inkml:trace contextRef="#ctx0" brushRef="#br1" timeOffset="268424.7313">18923 9377 0,'21'0'15,"0"0"1,0 0 15,22 0 63,-22 0-79,0 0-15,0 0 63,0 0-63,1 21 16,20-21-1,-21 21 95,0-21-110,-21 21 15,0-63 16,0 84 1,0-21-17,21-21 1,-21 22 0,0-22-1,22 21 1,-22 0 31,0 0-16,21-21-15</inkml:trace>
  <inkml:trace contextRef="#ctx0" brushRef="#br1" timeOffset="270463.8326">19198 9250 0,'0'0'0</inkml:trace>
  <inkml:trace contextRef="#ctx0" brushRef="#br1" timeOffset="270574.7258">19177 9250 0,'-21'21'16,"42"-42"-1,-63 42-15,42 0 16,-64 0 0,43-21-1,0 21 1</inkml:trace>
  <inkml:trace contextRef="#ctx0" brushRef="#br1" timeOffset="270630.5755">19008 9334 0</inkml:trace>
  <inkml:trace contextRef="#ctx0" brushRef="#br1" timeOffset="271031.207">19156 9271 0,'0'0'0,"21"0"16,-42 21 46,0-21-62,-1 21 16,65-42 109,-22 21-110,0 0 63,0 0-62</inkml:trace>
  <inkml:trace contextRef="#ctx0" brushRef="#br1" timeOffset="272807.2136">19600 9377 0,'0'0'0,"0"-21"0,0-1 31,-21 22-31,42-21 16,-42 21 0,21-21-1,-21 42 79,21 0-94,0 1 31,0-1-31,-21-21 16,42 42 0,0 0-1,0-42 1,-21 22-1,21-22 64,1-43-48,-1 43-31,-21-21 15,0 0 1,0 0 0,21 63 109,-21-21-110,21 22-15,0-1 16,0 0 0,-21 1-1,43-22 1,-43 21 15,21-21-31,-42-21 16,21 21-16,0 1 15,21-22 1,-42 0-16,-22 21 16,65-21-16,-65 0 109,22 0-93,0-21-16,-21 21 15,20 0 16,1-22-15,21 1 0,0 0-1,21 0 17,-42 0-17,42 21 1,22 0-1,-22 0 1,0-21 15,21 21-15,-20 0-16,20 0 16,-21 0-1</inkml:trace>
  <inkml:trace contextRef="#ctx0" brushRef="#br1" timeOffset="273824.1607">20235 9398 0,'-21'0'62,"85"0"32,-22 0-94,0 0 16,1 0-16,-1 0 31,21 0-16,-41 0 1</inkml:trace>
  <inkml:trace contextRef="#ctx0" brushRef="#br1" timeOffset="274223.094">20235 9504 0,'64'0'16,"-1"0"0,22 0-1,21 0 16,-85 0-15</inkml:trace>
  <inkml:trace contextRef="#ctx0" brushRef="#br1" timeOffset="276599.0658">21103 9102 0,'-21'21'78,"0"21"-78,0-21 16,-1 0-1,22 1-15,-42 20 16,42-21 0,-21 43 15,0-22-15,21-21-1,0 21 1,0-20-1,21-1 1,0-21 0,21 21-1,-20-21 1,20 0 0,-21 0 15,0-21-31,0 21 15,-21-21 32,0-1-31,-21 1 0,42 21-1,-63 0 48,-21 0-63,-1 21 15,43-21 1,0 0 0,0 0-1</inkml:trace>
  <inkml:trace contextRef="#ctx0" brushRef="#br1" timeOffset="277727.9288">21251 9461 0,'0'0'0,"21"-21"0,1 0 15,-44 21 1,44-21-16,-22 0 31,21 21-15,-42 0 15,-22 0-15,22 21-1,0 21 1,21 1-1,42-22 1,1 21 0,-22-42-1,21 0 1,0 0 0,1-21-1,-22 0 1,-42 0-1,21-1 17,0 44 30,-43-1-62,43 0 16,0 42-1,0-20 1,22-1 0,-22 0-1,0 1 1,-22-22 0,1 42-1,21-41 1,0-1 15,-42-21 16,21-21-31,0 21-1,-1 0 1,1 0-1,0-22 1,21 1 47,21 21-32,22-21-16,-1 21 1,-21-42 15,21 63-15,-20-21 0</inkml:trace>
  <inkml:trace contextRef="#ctx0" brushRef="#br1" timeOffset="281823.2352">19664 10541 0,'21'0'0,"-21"-21"16,21 21 0,21 0 77,-20-21-77,20 21-16,0-22 16,-42 1-1,21 21 1,1-21 15,-1 0-15,-21-21-1,-21 20 32,21 1-47,-22 21 16,22-21 0,-21 21-1,0 21 16,0 22-15,21-22 0,-21 21-1,21 22 1,0-22 0,21 0-1,-42 1 1,42 20-1,-21-42 1,0 22 0,-21-1-1,21-21 1,0 0 0,-43 0 46,65-21-62,-1-21 94,-42 21-94,42-42 15,-21-22 1,21 43 0,0-21-1,0 21 1,43 0 0,-43-1-1,21 22 1,1 0-1,-22 0 1,-21 43 31,0-22-31,-21 0-1,-1 21 1,22-20-16,-21-22 15,-42 0 17,-1 0-17,22-22 1,21 22 0,21-42 15,21 84 31,21-42-46,-21 22-16,1-1 16,-1 0-1,0 21 1,21-21-1,-21 1 1,1-1 0,-1 0-1,0-21 1,0 0 0,-21 21-1,21-21 1,0 0-1,22-21 1,-22 21 15,0 0-15</inkml:trace>
  <inkml:trace contextRef="#ctx0" brushRef="#br1" timeOffset="282270.9442">20637 10774 0,'22'0'62,"20"0"-46,0 0-1,-21 21-15,22-21 16,-1 0 0</inkml:trace>
  <inkml:trace contextRef="#ctx0" brushRef="#br1" timeOffset="282607.6844">20510 10858 0,'43'0'0,"-1"0"0,0 0 15,1 22 1,41-22-1,-41 0 1,-22 0 47,-21-22-63,21 22 15</inkml:trace>
  <inkml:trace contextRef="#ctx0" brushRef="#br1" timeOffset="286447.1458">21696 10308 0,'-21'0'62,"42"0"-62,-42 0 94,-1 21-94,22 0 16,-42 1-1,21-1 1,-21 21 0,42-21-1,0 22 1,-22-22-1,44 0 1,-65 21 0,43-21-1,21 1 1,1-22 0,-22 21-1,21-21 1,42 0 15,-42 0-15,1 0-1,20 0 1,-42-21 0,0-1 46,21 22-62,-21-21 16,0 0-1,0 0 17,-21 21-32,-21 21 62,20-21-62,1 0 16,-21 0-1,21 0 1,-22 21 0,22 0-1,0-21-15,42 22 16,-21-1-1,21-21 1,-21 21-16,22-21 16,-1 0-1,21 21 1,-21-21 0,43 0 15,-1-21 16,-42 0-47,1 21 15,20-21 1,-21-1 0,0 1-1,0 21 1,-21-21-1,-21 0 1,21 0 0,-21 21 62,21 21-78,-21-21 15,21 21 1,-21 21 0,21-20-1,0-1 1,21 0 0,21-21 30,-21 0-30,1-21-16,-1 21 16,0-21-1,0 21-15,0-22 16,-21 1 0,0 0-1,0 0 16,-21 21-15,42 42 47,-21-21-48,0 1-15,0-1 16,21 0-16,1 21 15,-22 1 1,0-22-16,21 21 16,0 0-1,0 1 1,-21-22 0,-21 21 15,21-21-16,0 1 1,-21-22 0,0 21-1,-1 0 1,-20-21 0,0 0-1,21 0 1,-43 0-1,43-21 1,0 0 0,-22 21-1,43-22 1,0 1 0,0 0 15,22 21-16,-22-21-15,42 21 16,0-21-16,-21 21 16,22-21-1,-1 21 1,22 0 0,-22 0-1,-42-22 1,21 22-1</inkml:trace>
  <inkml:trace contextRef="#ctx0" brushRef="#br1" timeOffset="287633.3766">21272 10858 0,'22'0'16,"41"0"-1,-21 22 1,43-22 0,21 21-1,-21-21 1,20 0 0,22 0-1,-42 0 1,-43 0-1,1 0 1,20 0 0,-20 0-16,-1 0 15,21 0 1,1 0 0,-43 0-1,0-21 1,0 21-1,106 0 79,-169 0-63,0 0-31</inkml:trace>
  <inkml:trace contextRef="#ctx0" brushRef="#br1" timeOffset="290711.9188">21569 11366 0,'42'0'125,"0"0"-125,-20 0 16,-1 0-16,21 0 15,-21 0 1,22 0 0,-22 0-1,0-21 1,-42 42 62,0-42-62</inkml:trace>
  <inkml:trace contextRef="#ctx0" brushRef="#br1" timeOffset="291551.1616">21950 11409 0,'-21'0'31,"-22"-21"-15,22 21-16,42-22 78,0 1-78,1 21 16,-1 0-1,0 0-15,-42 43 63,0-1-63,-1-42 15,-20 63 1,0-20 0,-1-22-1,22 0 1,-21-21-1,21 21 1,63-42 93,-21 21-109,0 0 16,-21 21 0,43-21-1,-22 0 1,0 0 0,0 21-1,0-21 1,1 0-16</inkml:trace>
  <inkml:trace contextRef="#ctx0" brushRef="#br1" timeOffset="293026.315">22204 11536 0,'0'-21'31,"21"-1"-31,-21 1 16,21 21-1,0-42 1,-21 21 15,0 0-15,0-1-1,-21 22 48,21 22-47,-21-1-1,0 0-15,21 0 16,0 0-1,0 0-15,21 22 16,0-43 47,0-21-17,0-1-30,22 1-16,-43 0 16,21 0-1,-42 63 48,-22 22-48,22-22-15,21 0 16,-21 43 0,0-21-1,21-22 1,0 0 0,-21-21 15,21 22-16,-21-22 1,-1-21-16,1 21 16,0 0-1,0-21 1,0 0 0,0 0 15,-1-21-16,1 21 17,21-21-17,-21 0 1,21 0 0,0-1-1,0-20 1,21 0-1,22 42 1,-22 0 0,63 0-1,-20 0 1,21-21 0,-22 21-1</inkml:trace>
  <inkml:trace contextRef="#ctx0" brushRef="#br1" timeOffset="298886.7881">19918 12488 0,'21'0'203,"0"0"-187,-21-21-1,42 21 1,1-21 0,-22 0-1,42 0 1,-20-22 0,-22 22-1,-42-21 1,42 21-1,-42-1-15,21-20 16,-21 21 15,21 42 47,-43-21-78,22 42 16,21-20 0,-21 20-1,0 43 1,21-22 0,0-21-1,0 1 1,0 20-1,42-42 1,-21 22 0,22-22-1,-43 0 1,0 0 0,0-42 109,0 0-110,0 0-15,0 0 16,21-1-1,0 1 1,0 0 0,0 0-1,22 21 1,-1-21 15,0 42-15,-21 0-1,-21 0 1,0 0 0,-42 1-1,0-1 1,-1 0 0,1 0-1,0-21 1,21 0-1,42-21 48,21 42-32,0 0 0,1-21-15,-1 21 0,0 1-1,-20-22 1</inkml:trace>
  <inkml:trace contextRef="#ctx0" brushRef="#br1" timeOffset="299335.9232">20849 12721 0,'21'0'63,"22"0"-63,-22 0 15,0 0 1,0 0-16,43 21 15,-43-21-15,-21-21 79</inkml:trace>
  <inkml:trace contextRef="#ctx0" brushRef="#br1" timeOffset="299710.9941">20807 12763 0,'42'22'16,"0"-22"-16,-20 0 15,41 0 1,1 0 0,-22 0-1,0 0 1,-21 0-16,1 0 15</inkml:trace>
  <inkml:trace contextRef="#ctx0" brushRef="#br1" timeOffset="306839.2156">21780 12488 0,'22'0'63</inkml:trace>
  <inkml:trace contextRef="#ctx0" brushRef="#br1" timeOffset="307945.077">21421 12763 0,'84'0'203,"-41"0"-141,20 0-46,-21 0 0,22 0-1</inkml:trace>
  <inkml:trace contextRef="#ctx0" brushRef="#br1" timeOffset="310271.3845">21802 12509 0,'0'22'31,"42"-22"172,-21 0-187,0-22-16,22 44 15,-22-22 16,0 0 16,-21 21-15,0 0-17,0 0-15,-21 0 47,0-21-16,-1 21 1,1-21-1,42 0 172,1 0-187,-1 0 77,21 0-93,-21 0 16,0 0 0,22 0-1,-22 0 1,-21 22 15,42-22-15,-21 21-1,-21 0 17,0 0-17,22-21 1,-22 21-1,-22-21 1,44 21 15,-44-21-31,1 0 78,0 22-78,0-22 16,0 0 0,0 0-1,-1 21 1,1-21 0,0 0-1,0 0 16,0 0-15,0-21 0,-1 21-16,22-22 15,-21 22 1,21-21 62,-21 21-62,42 0-16,-42-21 15,21 42 79</inkml:trace>
  <inkml:trace contextRef="#ctx0" brushRef="#br1" timeOffset="314503.0012">20129 13716 0,'0'0'0,"22"0"0,20-21 15,0 21 1,1-43 15,-1 22-15,-21 0-1,0 0 1,0-21 0,-21 20-1,22 1 1,-44 0-1,22 0 1,-21 21 47,0 21-63,0 0 46,0 0-30,21 1 0,-43 20-1,43 0 1,-21 43 0,21-64-1,21 21 1,1 43-1,-1-43 1,-21-20 0,21-1-1,-21 0 1,0 0 0,0-63 124,21 21-124,0-22-1,-21 1 1,43 21 0,-1 21-1,0-21 1,-21 21 0,1 21-1,-22 0 1,-22 64 15,-20-64-15,21 0-1,-21 0 1,20-42 0,-20 21-1,0 0 1,21 0-1,84 0 48,-21 21-47,-20 0-16,20-21 15,0 21 16,-21 1-31,22-1 32,-1 0-17,-21-21 1,0 0 0,1 0-1</inkml:trace>
  <inkml:trace contextRef="#ctx0" brushRef="#br1" timeOffset="315559.5217">20764 13398 0,'22'0'109,"-1"0"-93,0 0 109,-21 22-125,0-1 16,0 0-1,0 0 1,-42 21 0,20-42-1,-41 43 1,-1-43-1,43 21 1,0-21 0,63 0 62,-20 0-63,-1 0-15,0 0 16,0 21 0,0-21-1,22 0 1,-22 0 0,42 0-1,-42-21 1,1 21-1,83 21 17,-126-21-1</inkml:trace>
  <inkml:trace contextRef="#ctx0" brushRef="#br1" timeOffset="316103.1804">21167 14033 0,'21'0'16,"0"0"0,42 0-1,-20 0 1,-1 0-1,-21 0 1,22 0 15,-1 0-15,-21 0-16</inkml:trace>
  <inkml:trace contextRef="#ctx0" brushRef="#br1" timeOffset="316486.7817">21188 14097 0,'0'0'0,"42"21"0,-21-21 16,0 0-16,22 0 31,20 0-16,1 0 1,-43 0 31,0 0-31,0 0-16</inkml:trace>
  <inkml:trace contextRef="#ctx0" brushRef="#br1" timeOffset="318205.0362">22056 13822 0,'42'0'234,"-21"0"-218,0 0-16,0 0 15,22 0 1,-22 0-16,0-43 15,0 43 1,0 0 0,1 0-1,-1-21 1,0 21-16,0-21 31,-21 0-15,0 0-1,-21 21 1,21-21 0,-21 21-1,0-22 1,-22 22 15,1 0-15,21 0-1,-22 0-15,1 0 16,0 0 0,-1 22-1,22-1 1,42 0 15,-42 0-15,42 0-1,22 22 1,-22-22 0,42-21 15,-20 0-15,-1 0-1,-21-43 1,0 22-1,1 21 1,-44 0 62,22 21-62,-21 1-16,21-1 15,21 21 1,-21-21 0,0 43-1,0-22 1,0 0 0,0-20-1,0 20 1,-21-21-1,21 0 1,-21 0 0,21 1-1,-21-44 126</inkml:trace>
  <inkml:trace contextRef="#ctx0" brushRef="#br0" timeOffset="357283.8294">10689 16171 0</inkml:trace>
  <inkml:trace contextRef="#ctx0" brushRef="#br0" timeOffset="364560.9645">11324 14626 0,'0'42'94,"0"-20"-94,0-1 15,0 0 1,-21 42-1,0-20 1,0-1 0,-1-21-1,1 22 1,0-22 0,21 0-1,-21-21 1,42-21 46,0 21-46,22-21-16,-22 21 16,0 0-16,21 21 62,-21-21-46,22 21-1,-1 0 1,-21-21 0,-21-21 46,0 0-46,21 0-1,-42-1 1,0 22 15,42 22 32,-21-1-63,0 0 15,-21 0 1,21 0 0,0 22-1,-21-22 1,21 0-1</inkml:trace>
  <inkml:trace contextRef="#ctx0" brushRef="#br0" timeOffset="365190.6856">12192 14563 0,'-21'21'47,"0"-21"-31</inkml:trace>
  <inkml:trace contextRef="#ctx0" brushRef="#br0" timeOffset="365967.2821">11959 14647 0,'-21'21'79,"0"1"-64,0-1 1,21 21-16,-22 22 15,-20-22 1,42 21 0,0-20-1,21-1 1,-21 22 15,0-22-15,21-21-1,-21 21 1,0-20 0,22-22-1</inkml:trace>
  <inkml:trace contextRef="#ctx0" brushRef="#br0" timeOffset="366977.1833">12044 14901 0,'0'-21'62,"-21"21"-46,42-21 47,0 0-48,-42 21-15,42-21 16,0 21 46,0 0-62,0 0 16,1 0 0,-1 21-1,-42 0 1,63 0-1,-21 0 1,-21 0 0,0 1-1,21-1 17,-21 0-32,0 0 15,0 0-15,0 0 16,21-21-1,1 22 1,-1-1 0,0 0-1</inkml:trace>
  <inkml:trace contextRef="#ctx0" brushRef="#br0" timeOffset="367423.1304">12298 14859 0,'0'0'0,"-43"21"31,22 0-31,64 22 16,-107-22-1,22 21 1,21-42 0,-22 21-1,22 0 17,21 1-17,-21-22 1</inkml:trace>
  <inkml:trace contextRef="#ctx0" brushRef="#br0" timeOffset="369129.3995">12425 14647 0,'0'21'47,"-21"-21"-47,21-21 125,21 0-125,-21 0 15,21 21 1,0 0-16,0-21 31,-21 42-15,21 0 0,1-21-1,-22 42 1,0-20-1,0-1 1,-22-21 0,22 21-1,-21 0 1,-21 0 0,0 0-1,20 1 1,1-22-1,21 21-15,-21-42 32,42 21-1,-21-22-31,21 22 16,1 0-1,-1 22 63,0-1-78,0-21 16,0 21-16,0-21 16,22 0-1,-22 0 16,0 0-31,-21-21 32,21 21-17,-21-21 48,-21 21-48,42 0-15</inkml:trace>
  <inkml:trace contextRef="#ctx0" brushRef="#br0" timeOffset="370058.7471">12658 15071 0,'42'0'94,"0"21"-94,1-21 16,20 0-16,-21 0 15,1 0 1,-1 0 15</inkml:trace>
  <inkml:trace contextRef="#ctx0" brushRef="#br0" timeOffset="370640.024">12806 14944 0,'0'0'0,"21"21"16,-21 0 0,0 0-1,21-21 1,-21 21 0,85 0-1,-128-21-15,22 22 16,21-1-1,0 0 1,0 0 15,21-21 16</inkml:trace>
  <inkml:trace contextRef="#ctx0" brushRef="#br0" timeOffset="371422.8968">13208 14986 0,'-21'-21'47,"0"21"-32,21-21 17,21 21-1,0-22-15,0 22-1,0 0 48,22 22-48,-1-22-15,-42 42 32,21-42-32,21 42 31,-42-21-16,22-21 1,-44 22 0,44-1-16,-44-21 15,44 21-15,-1-21 16,0 21 0,0-21-1,-21 21 1</inkml:trace>
  <inkml:trace contextRef="#ctx0" brushRef="#br0" timeOffset="371935.493">13462 14944 0,'0'21'16,"-21"0"0,0-21-16,-1 21 15,1 0 1,0-21-1,0 21 1,-21 1 0,20-1-1,-20 0 1,63 0 0,-42-21-1</inkml:trace>
  <inkml:trace contextRef="#ctx0" brushRef="#br0" timeOffset="373687.066">13885 15113 0,'21'0'156,"1"0"-140,41 0-1,1 0 1,-1 0 0,1 0-1,-22 0 32,-21 0-31,0 0-16,0 0 15</inkml:trace>
  <inkml:trace contextRef="#ctx0" brushRef="#br0" timeOffset="374231.1353">14118 14986 0,'0'21'31,"0"0"-31,0 0 16,0 1-1,0 20 1,0-21 0,0 0-1,0 0 1,0 1 0,-21-1 77,42-21-77,-42 0-16</inkml:trace>
  <inkml:trace contextRef="#ctx0" brushRef="#br0" timeOffset="375238.3556">14901 15007 0,'0'-21'79,"0"0"-48,0 0-16,0-1 1,-21 1 0,42 0-1,-42 21 1,42-21 0,85 21 15,-148 0 0,-1 0-15,22 0 31,21 42-32,0-21 1,-21 1-1,21 20 1,0-21 0,0 0-1,21 0 1,-42 1 0,21-22-1,-21 21 1,21 0-1,0-21 17,0 21-17</inkml:trace>
  <inkml:trace contextRef="#ctx0" brushRef="#br0" timeOffset="375784.1497">14563 15134 0,'21'0'31,"0"21"-15,0-21-16,-21 0 16,85 0-1,-1 0 1,1 0 15,-43 0-15,22 0-1,-43 0 1,21 0 0,-20 0 15,-1 21-16,0-42 1</inkml:trace>
  <inkml:trace contextRef="#ctx0" brushRef="#br0" timeOffset="376663.3326">14838 15261 0,'0'21'62,"-21"-21"-62,21 43 16,-22-22-16,1 21 31,21-21-15,-21 0-1,21-21 1,-21 0 0,84 0 46,-20 0-46,-22 0 15,21 0-15,-21 0 15,1-21-15,20 21-1,-21-21 32,-21 63 62,0-20-109,0-1 16,0 21 0,21-21-1,0 0 1,-42 1 15</inkml:trace>
  <inkml:trace contextRef="#ctx0" brushRef="#br0" timeOffset="378480.3652">15261 14690 0,'21'21'78,"0"0"-63,1 0-15,-1 0 16,0 22 0,0-1-1,-21-21-15,21 21 32,-21-20-32,0-1 0,0 21 31,0 0-16,21 1 1,-21-22 0,0 21-1,-21-21 1,0 22 0,0-1-1,42-21 1,-42 0-1,0 22 1,21-22 0,-21 21-1,-1 1 1,1-22 15,21 0-15,-21-21 15,21 21-15,-21-21-1</inkml:trace>
  <inkml:trace contextRef="#ctx0" brushRef="#br0" timeOffset="379911.3266">15854 15113 0,'21'0'63,"0"0"-63,0 0 62,43 21-62,-1-21 16,-20 0 0,-1 0-16,-21 0 15,21 0 1,-20 0 0</inkml:trace>
  <inkml:trace contextRef="#ctx0" brushRef="#br0" timeOffset="380422.9648">16002 15007 0,'0'21'31,"0"0"-15,0 1-1,0-1-15,0 0 16,-21 0-1,21 21 1,-21-42 0,21 43 15,0-22-15</inkml:trace>
  <inkml:trace contextRef="#ctx0" brushRef="#br0" timeOffset="384343.3094">16933 14817 0,'-21'42'203,"-21"-21"-203,21-21 16,-1 21-16,1 22 15,0-1 1,0 0 0,0 1-1,42 20 1,21 1 15,22 20-15,-64-41-1,21-22-15,0 21 16,-21-21-16,0 0 16</inkml:trace>
  <inkml:trace contextRef="#ctx0" brushRef="#br0" timeOffset="385670.8941">17272 15176 0,'-21'-21'15,"21"0"1,0 0-16,-21 0 31,-1 0-15,44-1-1,-44 44 32,22-1-31,0 21 0,0-21-1,0 0-15,22 1 16,-1-22-1,0 0 1,21 0 0,1-22-1,-22 1 17,0 0-17,-21 0 1,0 42 15,-21-21-15,42 0-1,-21 21 1,21 0 0,-21 1-1,21 20 1,0 0-1,1 22 1,-1-1 0,-21 1-1,0-22 1,0 0 15,0 1-31,21-22 16,-21 0-16,0 0 15,0 0 1,-21-21 31,42 22-31,-42-22 30,-22-22-30,1 22-16,0-21 16,21 21-1,-1-21 17,-20 0-17,42 0 1,-21 0-1,21-22 1,21 22 0,-21 0-1,21 21 17,0-21-32,1 21 15,20 0 1,-21-21-1</inkml:trace>
  <inkml:trace contextRef="#ctx0" brushRef="#br0" timeOffset="387046.8751">17865 14880 0,'-22'21'16,"44"-21"-16,-22 21 16,-22-21-1,1 0 110,0 0-125,0 0 32,0 0-17,0 0 1,21-21 62,0 0-62,0 0-1,21 21-15,0-21 16,0 21-1,-21 0 1,21 21 15,22-21-31,-1 21 16,-21 0-16,-21 22 16,0-22-1,0 0-15,-21 0 16,0 0-1,-22 0 1,1 1 0,-21-1 15,41-21-15,-20 21-1,42-42 1,42 21 62,-20 0-78,-1 0 16,0 21-1,0-21 1,0 0-16,0 0 15,22 21 1,-22-21 15,0-21 32,0 21-48,0-21-15,1 21 16</inkml:trace>
  <inkml:trace contextRef="#ctx0" brushRef="#br0" timeOffset="388574.9144">18267 15240 0,'21'0'16,"-21"21"-1,42-21 16,64 0 1,-42 0-17,20 0 1,1 0 0,-43 0-1,1 0 1</inkml:trace>
  <inkml:trace contextRef="#ctx0" brushRef="#br0" timeOffset="389079.1516">18415 15155 0,'0'0'0,"21"21"0,-21 1 16,0 20-1,-21 0 1,0-21 0,42 22-1,-21-1 1,0-21 0,0 0-1,21-21 48,-21 22-32</inkml:trace>
  <inkml:trace contextRef="#ctx0" brushRef="#br0" timeOffset="390237.1098">19262 14986 0,'0'21'47,"-22"-21"-31,1 21 15,0-21-31,0 21 16,0-21-1,0 22 1,-1-1 0,1 21-1,0-21 1,21 0-1,0 22 1,0-22 0,0 0-1,21 21 1,0-20 0,1-22 30,20 21-30,0-21 0,-21-43-1,1 43 32,-1 0-47,0-21 16,0 21-1,-21-21 1,0 0 0,-21 21-1,0 0 32,-43-21-31,43 21-1,-42 0 1,-1 21 0,1 21-1,41-42 1,22 43 0,0-22-1,22 0 1</inkml:trace>
  <inkml:trace contextRef="#ctx0" brushRef="#br0" timeOffset="391154.9611">19283 15409 0,'0'0'0,"21"0"16,0-21 0,0 21-1,0-21 1,-21-21 0,22 20-1,-22 1 1,-22 0 31,22 0-32,0 42 63,-21 0-78,21 0 16,21 1 0,1 20-1,20-21 32,-21-21-47,0 0 16,0 0 15,22-21-15,-22 21-16,0-21 15,-21-22 1,0 65 62,-21-22-62,21 21-16,21 0 15,0 21 1,0 1 0,43-1-1,-64 0 1,0 1-1,21-1 1,-21 43 0,-21-64-1,21 0 1,0 0 15,-21-21-15,21 21-1,-43-21 1,22 21 0</inkml:trace>
  <inkml:trace contextRef="#ctx0" brushRef="#br0" timeOffset="391481.0508">19537 15642 0,'0'0'0,"42"0"0,-21-21 15,22 21 1,-22 0 0,0-21-1</inkml:trace>
  <inkml:trace contextRef="#ctx0" brushRef="#br0" timeOffset="392656.8276">20108 15155 0,'0'0'0,"0"-21"15,-21 21 16,21 21 16,0 0-47,0 1 16,0-1 0,21 0-1,-42 42 1,42-41-1,-42 20 1,21 0 15,0-21-15,21 1 0,0-1-1,-42 0 1</inkml:trace>
  <inkml:trace contextRef="#ctx0" brushRef="#br0" timeOffset="393055.1856">19854 15303 0,'64'0'16,"-22"22"-16,0-22 15,1 0 1,-1 0-16,-21 0 16,0 0-16,1 0 15,-1 0 1</inkml:trace>
  <inkml:trace contextRef="#ctx0" brushRef="#br0" timeOffset="395031.1111">20616 15198 0,'-21'0'16,"21"-22"-1,0 44-15,21-22 141,22 0-125,-22 0-16,0 0 15,0 0 1,21 0-1,-20 0 1,-1 0 31,0-22-47,0 1 16,0 21-1,-21-42 32,-21 21-31,0 21-1,-21-21 1,20 21 0,1 0-16,-21 0 15,21 0-15,0 0 16,-1 0-1,1 21 1,0 0 0,21 0-1,0 0 1,42 0 0,-20-21-1,20 22 1,0-22 15,-21-22 0,1 22-15,20-21 0,-21 21-1,-21-21 1,21 42 62,-21 0-78,0 1 16,21 20-1,1-21 1,-22 21 15,0 1-15,0-22-1,0 42 1,0-20 0,21-22-1,0 0 1,-21 0-1,-21 0 17,21 1 15,106-22-32,-128 0 16,-20-22-15</inkml:trace>
  <inkml:trace contextRef="#ctx0" brushRef="#br0" timeOffset="396270.9772">21040 14859 0,'-22'0'31,"-20"0"-31,21 0 15,0 0 1,0 0 0,21-21-1,0 42 1,21-21 15,-21 21-15,42 0-1,-21 0 1,22 22 0,-22-1-1,0-21 1,0 43 15,-21-43-15,21 21-1,0-21 1,-21 43 0,0-22-1,-21-21 1,42 43 0,-42-22-1,0-21 1,0 22-1,21-22 17,-21 0-32,0-21 15,21 21 1,63 0 15,-148-21-15,43 0-1,42 22-15,0-44 16</inkml:trace>
  <inkml:trace contextRef="#ctx0" brushRef="#br0" timeOffset="397344.0846">21505 15282 0,'21'0'94,"22"0"-94,-1 0 15,0 21-15,22-21 16,-1 0 15,-41 0-31,-1 0 16</inkml:trace>
  <inkml:trace contextRef="#ctx0" brushRef="#br0" timeOffset="397751.0677">21590 15452 0,'0'0'0,"42"21"15,-21-21 1,1 0-16,20 0 16,0 0-1</inkml:trace>
  <inkml:trace contextRef="#ctx0" brushRef="#br0" timeOffset="399006.7322">22140 15303 0,'-21'0'47,"85"0"78,-1 0-109,-21 22-16,1-44 15,20 22 1,-42 0 0,22 0-1</inkml:trace>
  <inkml:trace contextRef="#ctx0" brushRef="#br0" timeOffset="400544.8717">22733 15219 0,'0'21'31,"0"-42"141,21 0-172,-21-1 16,21 22-1,-21-42 17,0 21-17,0 0 1,-21 0-1,0 21 17,42 21 30,-21 0-62,21-21 16,-21 21-16,0 0 15,21 22 17,1-22-17,-22 21 1,0 0 0,0-20-1,21-1 1,-42 0-1,21 0 1,0 21 0,21-42-1,-42 0 95,-22 22-95,22-44-15,0 22 47,-21 0-31,20 0 15,44 0 32,20 0-48,-21 22-15,21-22 16,22 0-1,-22 0 17,-21 0-17,1 0 1</inkml:trace>
  <inkml:trace contextRef="#ctx0" brushRef="#br2" timeOffset="435599.027">14922 15938 0,'22'0'344,"-1"0"-266,0 0 0,0 0-16,0 0 1,0 0-1,-42 0 188,0 0-187,0 0-16,42 0 203,0 0-219,0 0 0,1 0-15,-1 0 0,0 0 15,0 0 47,-42 0 141,0 0-188,0 0-31,-1 0 16,1 0 15,0 0 0,42 0 172,22 0-187,-1 0-1,0 0-15,-21-21 16,1 21 0,-1 0-1,0 0 17,-42 0 264,-22 0-280,1 0 0,0 0-16,-1 0 15,22 0 1,0 0 0,0 0-1,0 0 16,42 0 251,0 0-251,21 0-15,-20 0-1</inkml:trace>
  <inkml:trace contextRef="#ctx0" brushRef="#br2" timeOffset="447920.1088">14838 14351 0,'-21'0'687,"21"-21"-656,-22 21 47,1-21-46,0 21-1,21-22-31,-21 22 16,-43-21-1,43 0 1,-21 21-16,21-21 31,0 21-31,-1-21 31,1 21-15,0 0 46,0-21-15,0 21-15,0 0-1,-1-22 0,1 22-15,0 0 15,0-21-31,-21 21 16,-1-21-1,1 21 1,0-21-1,-1 21 1,22-21 0,0 21-1,0 0 1,0 0 46,-1 0 188,-20 0-234,-43-21-16,-20-22 16,20 1-1,43 21 17,-1 21-17,22 0 1,21-21-1,-21 21 1,0 0 0,0 0 15,-1 0 16,-20 0 203,-21 0-250,20 0 15,1 0-15,0-22 16,20 22 15,1 0-15,0 0 0,0 0-1,0 0 1,0 0-1,-1 0 1,1 0 0,0 0-1,0 0 1,0 0 15,0 0 0,-1 0 1,1 0 15,0 0 171,-21 0-202,-1 0 0,1 0-16,21 0 15,-21 0 1,20 0-1,1 0 1,0 0 0,0 0-1,0 0 1,0 0 0,-1 0-1,1 22 1,0-22 15,0 0-15,0 0 15,0 0 16,-1 0 203,-20 0-235,21 0-15,0 0 16,0 0-16,-22 21 31,22-21-15,0 0 0,0 0 15,0 21-16,-1-21 17,1 0-17,0 0 1,21 21 0,-21-21-1,0 0 1,0 0 15,21 21-15,-22-21-1,1 0 1,21 21 15,-21-21-15,0 0 15,21 22 0,-21-22 1,0 21 14,-1-21 1,22 21-47,-21-21 250,0 0-234,0 0 0,0 21 15,0-21-16,-1 0 1,1 21 0,0-21 15,0 0-15,0 21-1,0-21 16,-1 0-15,22 22 15,-21-22-15,0 0 62,21 21-47,-21-21 1,21 21 77,-21-21-78,0 0 47,21 21-78,-22-21 32,22 21-17,-21-21 1,21 21 31,-21-21-16,21 22 203,-21-22-156,0 0 219,21 21-234,-21-21 46,21 21 47,-22-21-46,22-21 249,0 0-249,0-1 15,0 44 421,0-1-452,0 0 16,-21-21-1,21 21-93,0 0 124,21-21 95,1 0-220,-1 0 48,0 0 46,0-21 297,0 21-249</inkml:trace>
  <inkml:trace contextRef="#ctx0" brushRef="#br0" timeOffset="476559.1166">23410 15134 0,'0'21'172,"0"0"-141,0 1-15,0-1-16,-21 0 16,21 21-1,21-21 1,-21 22 15,0-22-15,-21 0-1,21 0 1,0 0 0,-21-21-1,21 22 1</inkml:trace>
  <inkml:trace contextRef="#ctx0" brushRef="#br0" timeOffset="477150.9896">23283 15282 0,'85'0'63,"-43"21"-48,1-21-15,-1 22 16,-21-22 0,0 0 31,0 0-32</inkml:trace>
  <inkml:trace contextRef="#ctx0" brushRef="#br0" timeOffset="478743.3533">23770 15240 0,'21'-21'63,"0"21"-63,1-21 16,-1-1-1,0 22-15,0-42 16,0 42-1,-21-21 1,0 42 78,-21 0-79,21 0-15,0 1 32,0-1-17,0 21 1,0-21 0,0 0-1,-21 1 1,21-1-1,0 0 1,0 0 0,0 0-1,0 0 1,-21-21 171,0 0-187,-1 0 125,1 0-109,0 0-16,0 0 31,63 0 63,1 22-78,-22-22-16,21 0 15,-21 0 1,43 21 15,-85-42 47,-1 21-62,1 0-16,127 21 16,-169-21 15,-22-21-16,43 21 1,20 21 0,86-21 31,-43 0-32,21 0-15,-20 0 16</inkml:trace>
  <inkml:trace contextRef="#ctx0" brushRef="#br0" timeOffset="482070.9474">24342 15282 0,'0'0'0,"21"0"15,0 0 48,-21 21-63,-21-21 15,42 0 157,0 0-172,21 0 16,-20 0 0,-1 0-16,-21 22 15,42-22 1,-21 0-16,22 0 15,-65 0 1,44 0 15,-1 0-15,-21 21-16,21-42 16,0 42 15,-21-64 47</inkml:trace>
  <inkml:trace contextRef="#ctx0" brushRef="#br0" timeOffset="484151.3255">24574 15155 0,'-21'0'31,"21"21"79,-21 1-95,21-1 17,21-21-32,-42 0 15,42 21 1,-42-21 46,21 21-62,0 0 16,0 0 0,-21 1-1,42-1 16,-21 0-31,-21-21 16,42 21 47,0-21-63,-21 21 15,-21-21-15,21 21 31,0 1 63,-21-22-94,42 21 63,-21 0-48</inkml:trace>
  <inkml:trace contextRef="#ctx0" brushRef="#br0" timeOffset="494078.6321">24807 15219 0,'21'0'125,"1"0"-110,-1 0 32,42 0-31,1 0-1,-22 0 1,22 0 0,-43 0-1,0 0 1,0-21-1,0 21 1,0 0 0,-21-22-1,22 1 48,-22 0-48,-22 21 1,22-21 0,-21 21-1,0 0 1,0-21 0,0 21-1,-22 0 1,22 0-16,0-21 15,0 21 1,0 0 0,0 0-1,-1 21 1,1-21 0,0 21 15,0-21-16,21 21 1,0 0 0,0 0-1,21-21 1,-21 22-16</inkml:trace>
  <inkml:trace contextRef="#ctx0" brushRef="#br0" timeOffset="495062.1808">25252 15176 0,'0'22'188,"0"-1"-172,0 0-1,0 0 1,0 21 31,0-20-47,0 20 15,0-21 1,-21 0 15,42 0 0,-21 1-15,-21-1 0,21 0-1,0 0 1,0 0 0,0 0-16,0 1 46,0-1 1</inkml:trace>
  <inkml:trace contextRef="#ctx0" brushRef="#br0" timeOffset="512806.5515">11409 16446 0,'21'0'16,"0"22"202,-42-1-186,21 0-17,-21-21 1,21 21-16,0 0 15,-21 22 1,-22-22 0,22 21-1,0-21 1,0 0-16,0 1 16,-1-22-1,22 21-15,-42-21 31,42 21-15,21-21 78,0 0-79,-21-21-15,22 42 47,-1-21-31,21 0-16,22 21 16,-43-21 15,0 0-16,0-21 48,106 21-47,-148-21-16,-21-22 15,42 22 1,0 0 15,-22 21-15,22 21 46,-21-21-62,0 43 16,21-22-1,-21 0 1,21 0-16,0 21 16,0-20-16,0-1 15,0 0 1,0 0 0,0 0 62,21-21-63</inkml:trace>
  <inkml:trace contextRef="#ctx0" brushRef="#br0" timeOffset="513575.1328">11917 16870 0,'-21'-21'63,"-1"42"-17,22 0-30,-21-21 0,21-21 93,-21 21-93</inkml:trace>
  <inkml:trace contextRef="#ctx0" brushRef="#br0" timeOffset="515567.0533">12213 16573 0,'0'0'0,"-21"0"16,0 22 15,0-1 0,-1 0-15,22 0-16,0 0 15,22 0 1,-22 1-16,21-1 16,-21 0-1,21 0 1,0 21 0,0 1-1,0-22 1,-21 0-1</inkml:trace>
  <inkml:trace contextRef="#ctx0" brushRef="#br0" timeOffset="516502.8612">12636 16637 0,'0'0'0,"0"21"62,22-21-46,-1 21-16,0 0 16,-21 1-1,0-1 1,0 0 0,21 0-1,-21 0 1,0 22-1,0-1 1,21-21 0,0 0-1,22 0 17,-22-21-17,-42 0-15,42 0 16</inkml:trace>
  <inkml:trace contextRef="#ctx0" brushRef="#br0" timeOffset="517177.9753">12933 16679 0,'-43'21'0,"-20"22"16,42-43 0,-43 21-1,22 0 16,42 0-15,-64 0 0,43 1-1,-21-22 1,21 21 0,21 0 15,-21-21-31,21-21 15</inkml:trace>
  <inkml:trace contextRef="#ctx0" brushRef="#br0" timeOffset="519513.298">12975 16849 0,'21'0'0,"106"0"31,-169 0 1,21 0-17,0 0 1,-1 0-16,107 0 94,-43 0-94,1 0 15,-22 0-15,21 0 16,22 0-1,-43 0 1,-21 21 62,21-21-62</inkml:trace>
  <inkml:trace contextRef="#ctx0" brushRef="#br0" timeOffset="520086.7808">13166 16700 0,'0'22'31,"-22"-22"-15,22 21-16,0 0 15,22 0 1,-44 0-1,22 0 1,0 1 0,-21 20-1,21-21 17,0 0-17,0 0 1,21-21-1</inkml:trace>
  <inkml:trace contextRef="#ctx0" brushRef="#br0" timeOffset="520958.9076">13737 16764 0,'-21'-21'15,"21"0"-15,21-1 16,-42 1-1,42 0 32,-42 42 110,21 22-157,0-22 15,0 0 1,0 0-16,0 21 15,0-20 48</inkml:trace>
  <inkml:trace contextRef="#ctx0" brushRef="#br0" timeOffset="521390.9135">13441 16849 0,'21'0'47,"21"21"-31,1-21-16,-22 0 15,21 21 1,0-21 0,22 0-1,-1 0 1,-41 0 0,-1-21-1</inkml:trace>
  <inkml:trace contextRef="#ctx0" brushRef="#br0" timeOffset="522353.8866">13610 17081 0,'21'0'62,"-21"-21"-46,-21 21 78,63-21-94,-20 21 15,-1 0 16,0 0-15,0 21 0,-21 0-1,-21-21 1,0 43 0,0-22-1,-43 0 1,22 21-1,21-42 1,-1 22 0,1-22-1,64-22 63,-22-20-62,0 42-16,0 21 16,0-21 15,-42 21-31,42 1 16,0-1-1,1-21 1,-1 0-1,21 21 1,-21-21-16,22-21 16,-22 21-1,0 0-15,0-21 16,0-1 15,-42 22-31</inkml:trace>
  <inkml:trace contextRef="#ctx0" brushRef="#br0" timeOffset="523435.1149">13864 16510 0,'42'21'16,"-20"-21"-1,-1 42 1,0-42 0,0 22-1,21 20 1,-20-21 0,-22 0-16,42 43 31,-21-64-31,-21 21 15,21 0 1,-21 43 0,0-22-1,0-21 1,0 21 0,21-20-16,-21-1 15,-21 0-15,42 0 16,-42 21-1,-21 1 1,21-22 0,0 0-1,-1 0 1,1 0 15,0 1-31,0-1 31,0 0-15</inkml:trace>
  <inkml:trace contextRef="#ctx0" brushRef="#br0" timeOffset="524158.604">14457 16298 0</inkml:trace>
  <inkml:trace contextRef="#ctx0" brushRef="#br0" timeOffset="525230.3503">14457 16298 0,'-21'0'15,"-1"0"1,1 0 125,64 0-63,-22-21-63,0 0 1,0 21 0,0 0-1,-21 21 48,0 0-63,0 0 15,0 1 1,0-1 0,-21 21-1,0-42 1,0 21 0,-43 0-1,43 1 1,-21-22-1,21 21 1,-1-21 0,1 0-1,64 0 79,-22 0-63,0 0-15,0 0 0,0 0-1,0 21 1,1-21-1,20 21 1,-21-21 0,0 0-16,0 21 15,1-42 1,-1 0 46,0 21-46,-21-21 0,21 21-16</inkml:trace>
  <inkml:trace contextRef="#ctx0" brushRef="#br0" timeOffset="527742.5839">15896 16849 0,'-21'0'110,"21"-22"-95,42 22 142,22 0-157,20 0 15,22 0 1,-21 22-1,-43-22 1,-21 0 0,-42 0 62</inkml:trace>
  <inkml:trace contextRef="#ctx0" brushRef="#br0" timeOffset="528278.805">16192 16679 0,'0'43'32,"0"-22"-17,0 0 1,0 0 0,0 21-1,0 1 1,0-22-1,0 0 1,-21 0-16,42 0 16,-21 1 15</inkml:trace>
  <inkml:trace contextRef="#ctx0" brushRef="#br0" timeOffset="529568.4702">17272 16425 0,'-21'0'125,"0"0"-94,21 21-16,-22-21-15,1 22 16,0-1 0,0 0-1,-43 0 1,64 0 0,-21 0 15,0 1-16,21 20 1,-21-42-16,21 21 16,0 0-16,-21 0 15,0 22 1,21-1 0,21 0-1,-21 1 1,-21-22-1,63 42 1,-42-20 0,21-1-1,0-21 1,0 22 0,1-22 15,-22 0-16</inkml:trace>
  <inkml:trace contextRef="#ctx0" brushRef="#br0" timeOffset="530895.6492">17632 16849 0,'-21'-22'16,"-1"22"-1,22-21 1,-21 0-1,21 0 1,-21 0 0,21 0-1,0-1 1,0 1 31,0 0-32,0 42 48,21 22-63,-21-22 16,21 0-1,1 21 1,20-21-1,0-21 1,-21 0 0,22-21-1,-22 21 1,-21-21 0,-21 21 62,0 21-63,-1 22-15,22-22 16,22 42 0,-44 1-1,22-22 1,0 0-1,22 22 1,-44-22 0,22-21-1,22 1 1,-22 20 0,21-21 15,-42 0-16,-1-21 79,-20 0-94,42-21 16,-21 21-16,0-21 15,0 0 1,-1 21 0,22-21-16,0-1 15,-21 22 1,42 0-16,-21-42 16,0 21 15,22 0-16,-1 0 1,0 21 0,0-22-1,21 22 1,22 0 0,-22 0-1,1 0 1,-22-21-1,0 21 1</inkml:trace>
  <inkml:trace contextRef="#ctx0" brushRef="#br0" timeOffset="531368.4161">18351 16743 0,'-21'21'63,"21"0"-63,0 21 15,0-20 1,0 41-1,0-42-15,21 22 16,-42-22-16,21 0 16,0 0-1</inkml:trace>
  <inkml:trace contextRef="#ctx0" brushRef="#br0" timeOffset="531719.2311">18055 16891 0,'42'0'31,"1"21"-15,20-21-1,22 0 1,-22 0-1,-20 0 17,-22 0-17,0 0 1</inkml:trace>
  <inkml:trace contextRef="#ctx0" brushRef="#br0" timeOffset="533158.9935">18881 16722 0,'21'0'203,"0"0"-188,0 0-15,21 21 16,-20 21 0,-22-21-1,-43 0 17,22 1-17,-42-1 1,20-21-1,1 0 1,63-21 47,0 21-48,22 21 32,-1 0-47,-21-21 16,0 21-16,43 21 31,-43 1-15,0-43-16,-21 21 15,21-21-15,-21 21 0,-21 0 16,21 0-1,-21-21 1,-21 0 0,20 0-1,-20 0 1,0 0 0,21-21 46,21 0-46,-22 0-16</inkml:trace>
  <inkml:trace contextRef="#ctx0" brushRef="#br0" timeOffset="534398.7784">19283 16425 0,'21'21'78,"0"1"-63,0-1-15,-21 0 16,43 21 0,-22 1-1,21-22 1,0 21 0,-42 0-1,0 1 1,0-22-1,0 21 1,0-21 0,22 22-1,-44-43-15,22 21 16,0 21 0,22 1-1,-44-22 1,1 0-1,21 21 1,-21-21 0,0-21-1,0 0 1,21 22 0,0-1-1</inkml:trace>
  <inkml:trace contextRef="#ctx0" brushRef="#br0" timeOffset="535909.9832">20172 16298 0,'-21'0'31,"-1"0"0,1 21 63,0-21-94,42 0 16,-42 0-1,-21 22 1,-1-22-1,22 0 1,0 0 0,0-22-1,0 22 1,21-21 0,0 0 30,0 0-30,21 21 0,42 42 93,-41-21-109,-1 1 16,-21-1-1,-21 42 1,21-42 0,-22-21-1,22 22-15,-42-1 16,0-21-1,21 21-15,-22 0 16,1-21 0,63 0 93,0 0-62,-21 21-31,21-21-16,1 0 15,-1 21 1,42-21-1,-20 0 1,-22 0 0,0 0-16,0 0 31,0-21-31</inkml:trace>
  <inkml:trace contextRef="#ctx0" brushRef="#br0" timeOffset="537183.1026">21505 16976 0,'64'0'32,"-22"21"-32,64 0 15,63-21 32,-126 0-31</inkml:trace>
  <inkml:trace contextRef="#ctx0" brushRef="#br0" timeOffset="537590.2344">21569 17060 0,'63'0'16,"1"21"-16,-1-21 15,-20 22 1,-1-22-16,0 0 16,-21 0-1,1 0-15,-1 0 16,-21-43 31,0 64-16</inkml:trace>
  <inkml:trace contextRef="#ctx0" brushRef="#br0" timeOffset="542463.088">22606 16785 0,'42'21'219,"1"-21"-203,62 0-1,-83 0 32,62 0-31,-41 0-1,-43-21 32,21 0-31,0 21-16,-42-21 15,21 0 1,-21-1 31,-1 1-31,44 21-1,-65-21 1,1 21-1,0 21 1,20-21 0,-20 0-1,21 0 1,21 21 15,-21-21-31,21 22 16,-21-1-1,42-21 1,21 21 31,-21-21-47,22 21 16,-1-42 15,0 21-16,-21 0 1,1-21 62,-1 21-62,-21 42 62,0-21-62,0 0-16,0 1 15,21-1 1,-42-21-1,21 42 1,0-21 0,-43 0-1,65-21 1,-44 22-16,44-1 16,-44-21-16,22 21 15,-21 0 1,21 0-1,0 0 1,0 1 47,0-1-63,-21-21 15,42 21 1,0-21-1,1 21 1,-22 0 0,-22-21-1</inkml:trace>
  <inkml:trace contextRef="#ctx0" brushRef="#br0" timeOffset="598454.9094">16997 19029 0,'21'0'0,"-42"0"16,-22 0-16,-62 0 31,83 0-31</inkml:trace>
  <inkml:trace contextRef="#ctx0" brushRef="#br0" timeOffset="604038.6257">11112 17462 0,'22'0'62,"-1"0"-30,0 0-32,0 0 31,0 0-15,85 0-16,-64 0 62,22 0-46,-22 0-16,22 0 15,-1 0 1,1 0 0,-43 0-1,21 0 16,1 22-15,20-22 0,1 0-1,-22 0 1,-63 0 0,84 21-1,-20-21 1,-1 0-1,0 0 1,22 0 0,-43 0-1,0 0 1,43 0 0,-1 0-1,1 21 16,-22-21-15,21 0 0,-20 0-16,20 0 15,-20 0-15,-22 0 16,42 0 0,1 0-1,-22 0 1,0 0-1,1 0 1,20 0 0,1-21-1,-22 21 1,0 0 0,1 0 15,-22 21-31,21-42 15,-21 21-15,1 0 16,41 21 0,1-42-1,-22 21 1,0 21 0,-21-21-1,22-21 1,-1 42-1,0-21 1,22 0 0,-22 0-1,-21 0-15,22 0 16,-22 0 0,0 0-16,21 0 31,22 0-16,21 0 1,-1 0 0,-20 0-1,20 0 1,-62 0-16,20 0 16,-21 0-16,21 0 15,43 0 1,-43 0-16,-20 0 15,41 0 1,-42 0-16,43 0 16,-1 0 46,-42 0-62,22 0 16,-22 0-1</inkml:trace>
  <inkml:trace contextRef="#ctx0" brushRef="#br0" timeOffset="606280.351">12721 17992 0,'21'0'16,"43"-22"124,-1 22-140,-42 0 16,43 0 0,-22 0-1,-21 0 1,1-21-1,-1 21 1,0-21 31,-21 0-31,0 0-16,0 0 62,0-1-62,0 1 31,-21 21-31,0-21 16,-1 21 0,1 0-1,-21-21 1,-22 21-1,64 21 1,-42-21 0,-21 21-1,41-21 1,1 43 0,21-22-1,21-21 16,-21 21-31,22-21 16,20 21 0,0 0 15,1-21 0,-1 21-15,-21-21-1,0 0-15,0 0 16,1 0 0,20 0 15,0-21-15,-21 0-1,1 0 1,-1 21-1,-42-21 64,21 63-48,-22-21-31,22 0 15,0 1 1,0 20 0,0 0-1,0-21 1,0 1 0,22-1-1,-65 0 1,64 0-1,1 0 1,-22 0 15,0 1-15,21-22-16</inkml:trace>
  <inkml:trace contextRef="#ctx0" brushRef="#br0" timeOffset="609958.589">17208 17441 0,'64'0'62,"-1"0"1,1 0-63,-1 0 15,-20 0 1,41 0-1,1 21 1,-21-21 0,-22 0-1,0 0 1,22 0 0,-22 0-1,22 0 1,-22 0-1,0 0 17,43 0-32,0 0 15,-1 0 1,-20 0 0,-22 0-1,0 0 16,-20 0-15,62 0 15,-41 0-15,84 0 0,0 22-1,-64-22 1,-21 0-16,22 0 15,-22-22 1,1 22-16,20 0 16,1 22-1,-1-22 1,-21 0 0,22 0-1,-22 0 16,43 0-15,0 0 0,-43 0-16,21 0 31,1 0-15,-1 0-1,1 0 1,-43 0-1,21 0 1,1 0 0,-22 0-1,0 0 17,21 0-17,-20 0 16,20 0-15,0 0 0</inkml:trace>
  <inkml:trace contextRef="#ctx0" brushRef="#br0" timeOffset="611766.3711">18648 17843 0,'-21'0'16,"21"22"15,21-1 0,0-21-15,0 0-1,64 0 17,-43 0-17,43 0 1,-43-21-16,-21 21 15,0 0-15,1 0 16,-22-22 0,21 22-1,0-21 1,-42 0 31,21 0-47,-21 0 15,-1 0 1,1 21-16,21-22 16,-21 22-16,0 0 15,0 0-15,-43 0 16,22 0 0,-22 22-1,22-1 1,0-21-1,-22 21 17,43 0-17,21 0 1,21 0 0,22-21 15,20 22-16,-21-22 1,1 0-16,41 0 16,-62 0-16,20 0 15,0-22 1,1 22 0,-22 0-1,0 43 110,0-1-125,-21 0 16,21-20-1,0 20 1,-21-21 0,0 0-1,0 0 1,0 1 0,22-22 15</inkml:trace>
  <inkml:trace contextRef="#ctx0" brushRef="#br0" timeOffset="614632.7864">22754 17357 0,'21'0'16,"0"0"-1,1 0 1,41 0 0,1 0-1,-1 0 1,22 0 0,-1 0-1,-20 0 1,21 0-1,-43 0 1,21 0 0,-41 0-16,-1 0 15,0 0 1</inkml:trace>
  <inkml:trace contextRef="#ctx0" brushRef="#br0" timeOffset="615710.8368">23177 17738 0,'0'-22'31,"0"1"-15,-42-21 31,21 42-47,0-42 16</inkml:trace>
  <inkml:trace contextRef="#ctx0" brushRef="#br0" timeOffset="616646.8681">22839 17653 0,'0'0'0,"-21"21"15,21 0 1,0 0-16,21 1 16,21-1-1,-21 0 1,0 0 0,22 0 15,-1-21-16,22 0 17,-22 0-17,21 0 1,-41 0-16,-1 0 16,0-21-16,0 21 15,-42-42 63,21 21-62,-21-1 0,21 1-16,-21 0 31,42 21-16,-42-21 1,-1 0 0,1 21-1,0-21 1,-21 21 0,21 0-1,-22 0 1,-20 0-1,20 0 1,1 0 0,0 21-1,42 0 1,-43 0 15,22 0-15,21 0-1,0 1 1,0-1 0,21-21-1,22 21 1,20 0 0,1 0-1,-22 0 1,0-21-1,22-21 1,-43 21-16</inkml:trace>
  <inkml:trace contextRef="#ctx0" brushRef="#br0" timeOffset="617454.7729">23283 17759 0,'0'42'110,"21"-42"-95,-21 21-15,-21 22 16,21-22 0,0 0-1,0 0 1,0 0 15,0 0-15,21 22-1,1-43 1,-22 21 0,0 0-16,0 0 31,21-21-15,-21 21-1,21-21 1,-42 0 62,42 22-78</inkml:trace>
  <inkml:trace contextRef="#ctx0" brushRef="#br0" timeOffset="626984.9804">25569 4022 0,'0'21'171,"-21"0"-171,0 0 16,21 0 0,-21 0-1,21 22 1,-21-43 0,-1 42-1,22-21 1,-21 0-1,0 1 1,0-22-16,21 21 16,-21-21-1,21 21 1,-21-21 0,63-21 93,-21 21-93,0 0-1,0 0-15,1 0 16,-1 0-1,0 0 95,-21-21-16,21 21-79,-21-22 1,0 44 62,-21-22-62,21 21-1,0 0 1,0 0 15,-21 0-31,21 0 31,0 1 63</inkml:trace>
  <inkml:trace contextRef="#ctx0" brushRef="#br0" timeOffset="631736.7304">26077 3937 0,'-21'21'31,"0"0"-31,0 0 15,-22 22 1,22-22 15,0 0-15,21 0 0,0 22-1,0-22 1,-21 0-1,21 0 1,-21 0 0,21 0-1,21 22 1,0-22 0,0 0-1,0-21 1,22 21 15,-22-21 63</inkml:trace>
  <inkml:trace contextRef="#ctx0" brushRef="#br0" timeOffset="632510.9822">26162 4127 0,'21'0'32,"0"0"30,0 0-46,1 0-16,-1 0 15,0 22 48,-21-1-47,0 0-1,21 0-15,-21 0 16,0 0-1,0 1 17,21-1-17,-21-21 1,21 21 0,1 0-1,20-21 1</inkml:trace>
  <inkml:trace contextRef="#ctx0" brushRef="#br0" timeOffset="633023.555">26416 4170 0,'0'0'0,"-42"21"16,20 0 0,1 0-1,0 0-15,0 1 16,0-22 15,21 21-15,-21-21-1,-1 0-15,1 21 16,21 0 0,-21-21-16,0 0 15,21 21 16</inkml:trace>
  <inkml:trace contextRef="#ctx0" brushRef="#br0" timeOffset="633606.986">26860 4170 0,'0'0'15,"0"21"-15,0 0 0,-21-21 16,21 21 0,0 0-1,0 22 1,21-22-1,1 0 1,-22 0 0</inkml:trace>
  <inkml:trace contextRef="#ctx0" brushRef="#br0" timeOffset="633968.5509">26733 4276 0,'0'0'0,"43"0"15,-22 0-15,21 21 16,1-21 0,-22 0-1</inkml:trace>
  <inkml:trace contextRef="#ctx0" brushRef="#br0" timeOffset="634686.3452">27368 4000 0,'0'-21'46,"-21"42"-30,21 22 15,21-43-15,-21 42-16,0 0 16,22-20-1,-22-1 16,21 21-15,-21-42 0,21 21-1</inkml:trace>
  <inkml:trace contextRef="#ctx0" brushRef="#br0" timeOffset="635036.9347">27136 4276 0,'0'0'0,"63"0"0,-21 0 15,22 0 1,-43 0 0,21 0-1,-20 0 1,-1 0-1</inkml:trace>
  <inkml:trace contextRef="#ctx0" brushRef="#br0" timeOffset="635910.7856">27241 4508 0,'0'-21'16,"43"21"62,-22 0-62,-21-42-16,21 63 31,0 21-15,0-20-16,-21 20 15,-21 21 1,-21-41 15,21-1-31,0-21 16,21 21-16,-22-21 15,1 21-15,0-21 16,0 0 0,63 0 62,1-21-63,-22 21 1,0 0-16,0 0 16,21 0 46,1 0-62,-1 21 16,0-21-1</inkml:trace>
  <inkml:trace contextRef="#ctx0" brushRef="#br0" timeOffset="636874.5913">27474 3895 0,'0'21'16,"-21"0"0,21 0-1,21 0 1,0 0-16,-21 22 16,22-22-16,-22 0 15,21 21 1,0 1-1,42-1 1,-20 0 0,-43 1-1,0-1 1,0 0 0,21 1-1,-42-1 1,21 0-1,0-20 17,0-1-17,-21 0 1,-22 0 0,43 0-1,21-21 1</inkml:trace>
  <inkml:trace contextRef="#ctx0" brushRef="#br0" timeOffset="638646.3808">27601 3704 0,'43'-21'78,"-1"0"-62,-21 21-1,0-21-15,22 42 78,-22-21-62,0 0 0,-21 21-16,21 0 15,-42 0 1,0 22 15,-43-1-31,64-21 31,-21 0-15,21-42 62,21 0-62,-63 21-16,63-21 15,0 21 1,22 21 31,-22 0-32,42 0 1,-42 0 0,1 1-16,-1-22 15,0 0-15,0 0 16,21-22 46,-20 22-46</inkml:trace>
  <inkml:trace contextRef="#ctx0" brushRef="#br0" timeOffset="642374.5966">25379 5143 0,'0'0'0,"21"0"16,0 0-16,0 22 15,22-22 1,-1 0 0,0 0-1,64 0 1,-42 0 15,20 21-15,1-42-1,-22 42 1,1-21 0,-22 0-1,1 0 1,-22 0 0,21 0 30,0 21-46,1-21 16,-1 0 15,22 0-15,-43 0-16,42 0 31,1 21-15,-22-21-1,22 0 1,-22 0 0,0 0-1,1 0 1,-22 0 0,0 0-16,0 0 15,0 0 1,0 0-16,1 0 15,20 0 1,0 0 0,-21 0-1,1 0 1,20 0 15,0 0 16,1 0-47,-1 0 16,21 0-1,-20 0 1,-22 0 46,21 0-62,1 0 16,-22-21-16,42 21 16,-20 0-1,41 0 17,-20 21-17,-43-42-15,-21 42 16,21-21 46</inkml:trace>
  <inkml:trace contextRef="#ctx0" brushRef="#br0" timeOffset="643949.8638">26395 5673 0,'42'21'63,"-21"0"-48,0-21 1,1 0-16,20 0 15,21 0 48,-41-21-63,-1 21 16,-21-21 15,0-1-16,-21 1-15,21 0 32,-22 21-32,1-21 15,-21 21 1,0-21 0,-22 21-1,-42 21 16,106 0-31,-42-21 16,42 42 15,0-20-15,42-1-16</inkml:trace>
  <inkml:trace contextRef="#ctx0" brushRef="#br0" timeOffset="644342.622">26628 5694 0,'0'0'0,"21"-21"15,-21-1 1,21 22 0,0 0-1,-21-21-15,0 64 78,0-22-78,0 0 16,0 21 0,21-21-1,0 22 1,1-22-1,-1 21 1,0-42 0</inkml:trace>
  <inkml:trace contextRef="#ctx0" brushRef="#br0" timeOffset="645887.4206">28067 5249 0,'0'0'0,"42"0"0,-21 0 16,85 0 15,-63 0-16,-1-21 1,0 21 0,-21 21 62,1-21-63</inkml:trace>
  <inkml:trace contextRef="#ctx0" brushRef="#br0" timeOffset="646385.0002">28173 5122 0,'0'21'15,"21"1"-15,0-22 16,0 42 0,-21-21-1,21 21 1,-21-20-1,0-1 1,22 42 0,20-42 15,-63-21 31</inkml:trace>
  <inkml:trace contextRef="#ctx0" brushRef="#br0" timeOffset="648456.0922">28850 4381 0,'0'22'32,"-21"-22"-17,0 21 1,0 0-1,-1 0 1,1 21 0,0-20-1,21 20 17,21 0-17,-21 1 1,-21-1-1,21 0 1,0 1 0,-21-22-16,21 0 15,21-21 1,-21 21 0</inkml:trace>
  <inkml:trace contextRef="#ctx0" brushRef="#br0" timeOffset="649260.2496">29041 4699 0,'0'0'15,"-22"21"64,1 21-64,21-20-15,0-1 16,21 0-1,1 0 1,-1-42 31,21 0-47,0 0 16,1-1-1,-22 22 1,-42 22 62,21-1-78,0 0 16,21 0-1,-42 43 1,42-43-16,21 21 15,-21 0-15,1-20 16,-1 20 0,0 0-16,0-21 15,0 1-15,-21-1 16,21 0-16,1 21 16,-1-21-1,-21 1 1,-21-1-1</inkml:trace>
  <inkml:trace contextRef="#ctx0" brushRef="#br0" timeOffset="649977.0028">29612 4784 0,'-21'0'78,"42"21"-62,-42 21-1,0 0 1,0-20-1,21 20 1,0-21 0,0 0-1</inkml:trace>
  <inkml:trace contextRef="#ctx0" brushRef="#br0" timeOffset="650391.3914">29422 4889 0,'0'-21'32,"21"21"-17,42 0 16,-42 0-15,22 0-16,20 0 31,-20 0-15,-1 0 0</inkml:trace>
  <inkml:trace contextRef="#ctx0" brushRef="#br0" timeOffset="651175.684">29824 4657 0,'42'0'31,"-21"0"-15,0 21 0,-21 21-1,0 0 1,-21 1 0,-21-1-1,21-42 1,0 21-1,63-42 64,0 0-79,-21 21 15,1 0-15,20 0 16,-21 21 15,-21 21-15,0-20-1,-21 20 1,0-21 0,21-21-1,-21 0 1,-1 21-1,1-42 1,-21 21 0</inkml:trace>
  <inkml:trace contextRef="#ctx0" brushRef="#br0" timeOffset="651958.371">30057 4276 0,'21'0'62,"-21"21"-30,42 0 30,-21 0-62,22 0 16,-22 22-16,21-1 31,-21 0-15,22 22-1,-43-22 1,0 22 0,0-1-1,0-42 1,-22 43-1,22-43 1,-21 0-16,21 0 31</inkml:trace>
  <inkml:trace contextRef="#ctx0" brushRef="#br0" timeOffset="653342.7446">30374 4085 0,'0'0'0,"0"-21"156,21 21-156,-21-21 16,21 21 15,1 0 16,105 0-47,-127 21 16,-22 0-1,44 0-15,-22 22 16,-43-1 0,22-21-1,-21 0 1,21 0 0,-43-21 15,43 0-16,21 22 1,0-44 62,21 22-62,0 0-16,0 22 62,1-22-62,20 0 16,0 21-16,-21-21 16,1 0 15,-1 0-16,0-21-15,0 21 16,-21-22-16,21 22 16,0-21-1</inkml:trace>
  <inkml:trace contextRef="#ctx0" brushRef="#br0" timeOffset="655432.4788">28808 5249 0,'0'0'0,"0"0"15,21 0 1,21 0 47,1 0-63,-1-21 15,0 42 1,64-21-1,0 0 1,-43 21 0,22-21-1,0 0 1,-43 0 0,0 0-1,22 0 1,-22 22-1,22-22 1,-1 0 0,-20 0-1,-22 0 1,42 0 0,-42 21-16,1-21 15,41 0 1,-21 0-1,43 0 1,21 0 0,-21 21-1,-64-21 1,42 0 0,-42 0-1</inkml:trace>
  <inkml:trace contextRef="#ctx0" brushRef="#br0" timeOffset="656926.4948">29104 5736 0,'-21'0'0,"63"0"15,-21 21 1,43-21 0,-22 21-1,43-21 1,-43 0-1,43 0 1,-64-21 0,43 21-1,-43-21 1,0 0 15,-21 0-15,-21 0-16,0 21 15,-22-22 17,1 1-17,-22 21 1,22 0 0,-21 0-1,-1 0 1,22 21-1,-1 1 1,22-1-16,21 0 31,21 0-31,22-21 16,20 21 0,43 0 15,-64-21-31,22-21 31,-43 21-31,0 0 16,0 21 77,1 1-77,-1-1 0,-21 0-16,0 0 15,0 0 1,0 0 0,0 22-1,-21-22 1,42-21-1,-21 21 17</inkml:trace>
  <inkml:trace contextRef="#ctx0" brushRef="#br0" timeOffset="658068.0202">30861 5270 0,'42'0'63,"22"22"-63,-22-22 16,22 0-1,-43 0 1,0-22 46</inkml:trace>
  <inkml:trace contextRef="#ctx0" brushRef="#br0" timeOffset="658446.9344">30861 5419 0,'0'0'0,"42"21"16,-21-21-16,43 21 31,-1-42-31,43 42 31,-85-42-15</inkml:trace>
  <inkml:trace contextRef="#ctx0" brushRef="#br0" timeOffset="659398.9863">31729 5143 0,'0'-21'31,"21"21"-31,0-21 16,-21 0-1,0 0 1,0 0 0,0-1-1,106 22 48,-127 22-48,-43-1-15,64 0 16,-21 0 0,42 21-1,-21 1 1,21-22-1,1 21 1,-1-21 0,-42-21-1,42 43 1,-21-86 0,-21 43 15,-1 22-16,-20-22 1,0 21 0,-1-21-1,1 0 1,106 0 62,-1 0-78,-21 0 16,1 0-1,-22 21-15,0-21 16</inkml:trace>
  <inkml:trace contextRef="#ctx0" brushRef="#br0" timeOffset="735440.9532">28808 8403 0,'0'0'0,"-21"0"78,21 42 250,0-20-312,0-1-16,0 21 15,0 0 1,-22-20-1,1-1 17,21 0-17,21 21 1,-21-21 0,-21 1-1,21-1 32</inkml:trace>
  <inkml:trace contextRef="#ctx0" brushRef="#br0" timeOffset="735966.5826">28617 8530 0,'21'21'16,"1"-21"-1,-1 0-15,21 0 16,0 0 15,22 0-15,-22 0 0,-21 0-1,1 0 48,-1 0-48,-21 21 1,42-21-16</inkml:trace>
  <inkml:trace contextRef="#ctx0" brushRef="#br0" timeOffset="736934.7213">29231 8551 0,'21'0'78,"64"21"15,-22-21-93,-20 0 16,-1-21 0,0 21-16,43 0 15,-43 0-15,-20 0 16,41 0 0,22 0-1,-43 0 1,0 0-1,43 0 1,-43 0 0,22 0-1,-1 0 1,-20 0 0,84 0-1,-64 0 1,1 21 15,-43-21-15,0 0-1</inkml:trace>
  <inkml:trace contextRef="#ctx0" brushRef="#br0" timeOffset="739215.4935">29570 8403 0,'21'-21'47,"-21"-21"-31,21 20-16,-21 1 15,21 0 1,-21 42 93,0 0-109,0 1 16,21-22 0,22 21-1,-22-21 17,0-21-17,0 21 1,0-22 15,1 1-31,-44 21 16,1 0 93,21 21-109,-21 1 16,21-1-1,0 0 1,21 106 0,0-85-1,-21 22 1,22-1-1,-44-20 1,22-1 0,0 0-1,-21-21 17,21 22-17,0-22 1,-21-21 46,0 0-62,0 0 16,-22-42 15,22 20-15,0 1-1,21-21 1,0 0 0,0 20-1,42-20 17,1 21-17</inkml:trace>
  <inkml:trace contextRef="#ctx0" brushRef="#br0" timeOffset="739862.5406">30289 8213 0,'22'0'15,"-44"0"32,22 21-31,-21-21 0,0 42-1,21 0 1,0-20-1,21 20 1,-21-21 0,43 21-1,-43-20 1</inkml:trace>
  <inkml:trace contextRef="#ctx0" brushRef="#br0" timeOffset="740199.2174">30035 8318 0,'64'0'15,"-22"0"1,43 0-1,-22 0 1,-41 0 0,-1 0-1</inkml:trace>
  <inkml:trace contextRef="#ctx0" brushRef="#br0" timeOffset="740998.9886">30522 8234 0,'43'0'16,"-22"0"-16,-21 21 47,-21 21-32,-22-21-15,22 1 16,-21 20-1,-1-42 1,65-21 78,20 21-94,-21 0 15,0 0 17,-21 21-17,21 0 1,1-21-16,-22 21 16,21 0-1,-21 1 1,-21-22-1,21 21 1,-43 0 0,22-42 15,0 42-15,0-21-1,0 0 1,21-21-16</inkml:trace>
  <inkml:trace contextRef="#ctx0" brushRef="#br0" timeOffset="741715.7402">30755 7959 0,'21'0'16,"-21"21"0,0 0-1,21 0 1,22 0-1,-22 22 1,-21-22 0,42 21-1,-21 0 1,-42-20-16,42 20 16,1-21-1,-22 0-15,21 0 16,-42 22-1,-1-1 1,22-21 15,-21 0-15,21 1 0</inkml:trace>
  <inkml:trace contextRef="#ctx0" brushRef="#br0" timeOffset="743326.7224">29676 7916 0,'-22'21'15,"1"-21"63,-21 0-78,21 0 16,-43 22 0,43-22-1,-42 21 1,20 21 0,1-21-1,21 0 1,-22 1-1,22-1 1,0 0 0,21 0-1,-21 0 1,21 22 0,21-1-1,0-21 1,43 43-1,-22-43 1,-21 0 0,22-21-1,-43 21-15,21-21 16</inkml:trace>
  <inkml:trace contextRef="#ctx0" brushRef="#br0" timeOffset="746062.5417">30967 7768 0,'21'-21'93,"0"21"-93,0 0 47,-42 0-31,42 0 31,-21 21-47,21 0 15,1 22 1,-65-22 0,22 0-1,0 0 1,0-21-1,-22 0 1,22 21-16</inkml:trace>
  <inkml:trace contextRef="#ctx0" brushRef="#br0" timeOffset="746335.0636">31221 7937 0,'21'-21'16</inkml:trace>
  <inkml:trace contextRef="#ctx0" brushRef="#br0" timeOffset="748858.2282">30078 8975 0,'0'21'15,"21"-21"1,0 21-1,0-21 1,22 0 0,-22 0-1,21 0 1,0-21 0,-20 21-1,-1-21 1,0 21-1,-21-22 17,0 1-17,-21 21 1,0-21 0,-1 0-1,1 21-15,0 0 16,0 0-16,-21-21 15,-22 42 1,1-21 0,-1 0-1,22 21 1,21 0 0,21 0-1,21-21 1,0 22-1,42-1 17,-20-21-32,-1 0 15,-21 0-15,0 0 16,22 0 0,-22 0-1,0 0 32,0 0-31,0 0-1,-21 21 17,22-21-32,-22 21 15,21-21-15,-21 21 16,0 0-1,0 1 1,-21 20 0,42-21-1,-42 0 1,21 0 0</inkml:trace>
  <inkml:trace contextRef="#ctx0" brushRef="#br0" timeOffset="752432.4948">30438 8572 0,'0'0'0,"21"0"15,-21 22-15,21-22 0,0 0 16,0 0-1,22 0 1,-1 0 0,0 0-1,-21 0 1,22 0 0,-22 0 46,21 0-62,-21 0 47,22 21-47,-1-21 16,0 0-1,1 0 1,-1 0-1,0 21 1,22-21 0,-22 0-1,-21 0 1,1 0 0,-1 0-1,-42 0 63</inkml:trace>
  <inkml:trace contextRef="#ctx0" brushRef="#br0" timeOffset="753215.6966">31750 8636 0,'21'-21'62,"0"21"1,22 21-47,-1-21-16,0 0 15,-21 0 1,1 0-1,-1-21 1,0 21 0,0 21 15</inkml:trace>
  <inkml:trace contextRef="#ctx0" brushRef="#br0" timeOffset="753574.6948">31750 8721 0,'63'-22'16,"1"44"0,-22-1-1,43-21 1,-43 0-1</inkml:trace>
  <inkml:trace contextRef="#ctx0" brushRef="#br0" timeOffset="754630.8279">32470 8445 0,'0'-42'63,"21"21"-63,0 0 16,-21 0-1,0-1 1,0 1-1,0 42 48,-21 1-47,21-1-16,21 0 15,-21 21 1,21 1-1,0-1 1,-21-21 0,0 21-1,21-20 1,1-1 0,-44 0-1,-20-21 79,21 0-78,-21 0-16,20 0 15,1 0 1,0 0-1,42 0 64,43 21-64,-1-21 1,-20 0 15,-1 0-31,-21 0 16,21 0-1</inkml:trace>
  <inkml:trace contextRef="#ctx0" brushRef="#br0" timeOffset="757350.823">31030 7916 0,'21'0'0,"22"0"79,-22 0-64,0 0 63,0 21-62,0-21 0,1 22 15,-1-22 47,0 0-62,0 21-16,-21-42 31,21 42-16,-21-42 79,21 21-94,1 0 31</inkml:trace>
  <inkml:trace contextRef="#ctx0" brushRef="#br0" timeOffset="761446.901">25654 8551 0</inkml:trace>
  <inkml:trace contextRef="#ctx0" brushRef="#br0" timeOffset="763502.554">25612 8551 0,'21'21'63,"0"-21"31,21 0-48,1 0-30,-22 0 0,21 0-16,-21 22 15,22-22 1,-22 0 31,21 0-47,0 0 31,1 0-15,-1 0-1,-21 21 1,0-21 15,22 0-15,-22 0-1,0 0 32,43 0-15,-1 21-17,-42-21-15,0 0 31,22 0-15,-22 0 0,21 0-1,1 0 1,-22 0 0,0 0-1,0 0 1,21 0-1,1 21 1,-22-42 0,0 42 15,0-21-31,0 0 16,22 0-1,-22 0 1,21 0-1,-21 0-15,1 0 16,20 0 0,-21 21-1,0-21 1,22 0 0,-1 0-1,-21 0 1,43 0-1,-43 0 1,21 0 0,0 0-1,-20 21 1,-1-21 0,21 0 46,0 0-62,1 0 63,-22 0-48,0 0-15,0 0 16,43 0 31,-43 0-32,21 0-15,-21 0 16,1 0 0,-1 0 62,0 0-78,21 0 15,-21 0 1,43 0 31,-22 0-16,1 0-15,-22 0-16,0 0 15,21 0 1,-21 0 15,1 0-15,-1 0-1,0 0 1,21 0 31,-21 0-47,22 0 16,-22 0-1,42 0 16,-41 0-15,20 0 0,-21 0-1,0 0 1</inkml:trace>
  <inkml:trace contextRef="#ctx0" brushRef="#br2" timeOffset="886046.7576">25125 4212 0,'0'0'0,"0"-21"0,-21 21 31,-1 0 63</inkml:trace>
  <inkml:trace contextRef="#ctx0" brushRef="#br2" timeOffset="887519.7031">24892 4276 0,'21'0'125,"0"0"-94,-21-22-31,-21 22 15,42-21 1,0 21 0,-21-21-1,43 0 1,-43 0 0,0 0-1,21 21 1,-21-22 62,21 22-78,-21-21 16,21 21 202,0-21-202,-21 0-16,22 21 16,-44 0 77,1 21-93,21 0 16,-21 0 0,21 1-1,0-1 1,0 0-1,-21-21 1,21 21 0,-21 0-1,21 0 17,-21 1-17,42-1 16,-21 0 1,-21-21-1,21 21-31,0 0 31</inkml:trace>
  <inkml:trace contextRef="#ctx0" brushRef="#br2" timeOffset="888246.186">24701 4466 0,'22'0'94,"20"0"-94,-21 21 15,43-21 1,-1 0 0,22 0-1,-43 21 1,-21-21-1,22 0-15,-22 0 16,0 0 78</inkml:trace>
  <inkml:trace contextRef="#ctx0" brushRef="#br2" timeOffset="889135.3304">24871 4593 0,'0'-21'46,"0"42"17,-21 21-63,-1-20 16,1-22-16,0 42 15,0-21 1,21 0-1,-21-21 17,84 21 30,-20-21-15,-22 22-16,0-22-31,0-22 16,0 22-16,0 0 16,-21-21-1,-21 42 79,0 1-94,21-1 16,0 0-1,-21 0 1,21 0 31,0 0-16</inkml:trace>
  <inkml:trace contextRef="#ctx0" brushRef="#br2" timeOffset="890835.7133">25146 4487 0,'42'0'16,"-21"0"0,-21-21-1</inkml:trace>
  <inkml:trace contextRef="#ctx0" brushRef="#br2" timeOffset="893558.5585">25040 5588 0,'21'-21'0,"0"0"16,1 21 0,-1-22-1,-21 1 1,21 0-1,0 21 1,0-21 0,-42 21 62,0-21-78,21 63 15,-21-42 1,21 85 0,-43-64-1,65 21 1,-22-21 0,0 1-1,0-1 16</inkml:trace>
  <inkml:trace contextRef="#ctx0" brushRef="#br2" timeOffset="894118.5113">24807 5800 0,'21'0'78,"22"0"-78,20 0 16,-20 0-16,-1 21 16,21-21-1,-20 0-15,20 0 16,-42 0-1,1 0-15,-1 0 16</inkml:trace>
  <inkml:trace contextRef="#ctx0" brushRef="#br2" timeOffset="895031.4047">25019 5905 0,'-21'22'47,"-22"20"-31,43-21-16,-21 0 16,0 0-1,0 1 1,0-22-1,63 21 95,-21-21-95,0 0-15,1 0 16,20 0 0,0 0-1,1 0 1,-22-21 0,-42 63 140,21-21-156,0 0 15,-22 0-15,22 1 16,0-1 0,0 0-1,0 0 63</inkml:trace>
  <inkml:trace contextRef="#ctx0" brushRef="#br2" timeOffset="896382.7494">25569 5884 0,'-21'0'63,"0"0"-63,0 21 15</inkml:trace>
  <inkml:trace contextRef="#ctx0" brushRef="#br2" timeOffset="898979.8133">25358 4551 0,'0'0'0,"21"-21"16,-64 21 62,22 0-78</inkml:trace>
  <inkml:trace contextRef="#ctx0" brushRef="#br0" timeOffset="916976.4058">26077 7535 0,'-21'0'16,"0"43"15,-21-22-16,20 0 1,1 0 0,0 0-1,-21 22 1,-22 20 0,64-42-1,-42 22 1,42-1-1,-21 0 17,21-21-32,0 22 15,0-22-15,21 21 32,-21-21-32,21 1 15,-21 20 1,21-21-1,0 21 1,-21-20 0,43-1-1,-1 0 1,-63 0 0,63-21-1</inkml:trace>
  <inkml:trace contextRef="#ctx0" brushRef="#br0" timeOffset="918006.6385">26035 7874 0,'42'-21'16,"-21"0"-1,22-1 1,-1 1 0,0 0 15,-20 21 0,-1 21-15,0 0-1,0 43 1,0-22 0,-21-21-1,21 1 1,1 20 0,20-21-1,-42 0 1,21-21-1</inkml:trace>
  <inkml:trace contextRef="#ctx0" brushRef="#br0" timeOffset="918430.0763">26479 7832 0,'-21'21'15,"0"-21"1,-21 21 0,-22 21-16,1-21 31,42 1-15,-22 20-1,64-21 1,-63-21-1,42 0 1,-21 0 0</inkml:trace>
  <inkml:trace contextRef="#ctx0" brushRef="#br0" timeOffset="918934.4405">26776 7810 0,'0'22'62,"0"-1"-46,0 0-16,0 42 31,0-41-15,-21 20 0,21-21-1,21 0 1,-21 0-1</inkml:trace>
  <inkml:trace contextRef="#ctx0" brushRef="#br0" timeOffset="919257.0275">26543 7937 0,'42'0'0,"22"0"16,-1 0 0,-20 22-16,20-22 15,-42 0 1,0 0-16,1 0 31</inkml:trace>
  <inkml:trace contextRef="#ctx0" brushRef="#br0" timeOffset="919942.2157">27538 7705 0,'0'0'16,"21"-22"30,-42 65 17,21-1-47,0 0-16,-21-42 15,42 64 1,0-22-1,0-21 1,-21 22 0,21-43-1</inkml:trace>
  <inkml:trace contextRef="#ctx0" brushRef="#br0" timeOffset="920727.3235">27411 8001 0,'-43'0'31,"22"-21"-31,21 42 16,-21-21-16,63 0 94,22 0-79,-22 0-15,22 0 16,-1 0-1,-42 0 1</inkml:trace>
  <inkml:trace contextRef="#ctx0" brushRef="#br0" timeOffset="921311.6859">27453 8191 0,'0'-21'47,"21"21"-47,0 21 94,-21 22-79,22-22 1,-44 0-16,1 0 16,-21 0-1,0 1 1,20-1 0,-20-21-1,21 0 16</inkml:trace>
  <inkml:trace contextRef="#ctx0" brushRef="#br0" timeOffset="921594.053">27474 8340 0,'0'0'0,"21"21"16,1-21 0,-22 21 15,21-21-31,21 21 16,-21-21-1,22 0 32,-22-21-31,0 0-1,0 21 1</inkml:trace>
  <inkml:trace contextRef="#ctx0" brushRef="#br0" timeOffset="922694.4917">27898 7556 0,'0'22'187,"0"-1"-187,21 0 16,-21 0-1,0 21 1,0-20 0,21-1-1,0 42 1,-21-20-1,21 20 1,-21 22 0,21-43-1,-42 22 1,-42 20 0,42-41-1,-22-22 1,43 0-1,-21 0 1</inkml:trace>
  <inkml:trace contextRef="#ctx0" brushRef="#br0" timeOffset="924038.7146">27940 7493 0,'21'0'31</inkml:trace>
  <inkml:trace contextRef="#ctx0" brushRef="#br0" timeOffset="925086.435">28046 7472 0,'0'0'0,"-21"0"32,21-21 61,21 21-93,-21-22 16,21 22-16,0 0 16,-21-21-1,21 21 1,0 21 46,43 1-46,-64-1-16,0 0 16,-21 21 15,0-21-15,-22 22-1,1-1 1,0-42-1,20 0 1,44-21 47,-1 21-63,21-21 15,-21 21-15,0 42 63,1-21-48,-1 0-15,0 1 16,0-22 0,0 0-1,22 0 1,-1-43-1,-21 22 1,0 0 0</inkml:trace>
  <inkml:trace contextRef="#ctx0" brushRef="#br0" timeOffset="928910.8746">26691 9059 0,'21'0'62,"0"21"-46,1 1 0,20-22 31,0 21-32,-21-21-15,1 0 16,20 0-1,-21 0 1,0-21 31,0-22-31,-21 22-1,-21 0 16,0 0 1</inkml:trace>
  <inkml:trace contextRef="#ctx0" brushRef="#br0" timeOffset="929638.6796">27009 9059 0,'-22'0'15,"44"-21"-15,-44 42 63,22 0-47,0 1-16,0-1 15,0 0 1,0 0-1,0 0 32,0 22-31,0-22 0,0 0 15,0-42 31,0 42-62,22-42 63,-22 0-63,0-1 15</inkml:trace>
  <inkml:trace contextRef="#ctx0" brushRef="#br0" timeOffset="930280.4394">27030 9123 0,'21'0'0,"-21"-21"16,0-22 0,21 22 15,-21 0 16,-21 0-32,127 21-15,-170-21 16,43 21-16,0 0 31,0 0 16,0 0-47,-43 0 16,1-22-1,20 44 17,1-22-32,0 0 15,-1 0 17,22 0-17,0 0 1,0 21-1,0-21 17,21 21-17,21-21 1,-21 21 15</inkml:trace>
  <inkml:trace contextRef="#ctx0" brushRef="#br0" timeOffset="931462.5396">26733 9356 0,'22'0'31,"-22"21"-31,63-21 47,22 21-47,42-21 31,0 0-15,-21 21-1,-64-21 1,-21 0 31,21 0-47</inkml:trace>
  <inkml:trace contextRef="#ctx0" brushRef="#br0" timeOffset="932335.009">26966 9504 0,'-21'0'0,"21"42"15,-21-21-15,0 0 16,0 1-16,-22-1 15,22 0 1,0 0 0,0 0 15,105-21 31,-20 0-62,-43 0 16,43 0 0,-1 0-1,-42-21 95,0 0-95,-42 42 32,0 0-31,42-21-1,-42 21-15,0 22 16,0-22 0,42 0-1,0 21 1,-42-20 0,42 20-1,-21-21 1,21-21 46,-21-21-46,0 0 0</inkml:trace>
  <inkml:trace contextRef="#ctx0" brushRef="#br0" timeOffset="953878.3148">26501 11282 0,'21'0'62,"-42"0"79,-1-21-126,1 21-15,21 21 16,-21-21 0,0 0-1,0 0 1,0 0-16,-1 0 15,1 0 1,0 0-16,-21 0 16,21 21-1,-1-21 1,22 21 15,-63 0-15,21 0-1,20-21 1,1 22 0,21-1 31,0 21-32,0-21-15,21 22 16,-21-22-1,22 0 32,-1 21-47,21-21 16,-21 1 0,22-1 15,-22 0-16,0-21 1,21 21 0,1-21-1,-1 0 1,0 21 0,1-42-1,-1 21 1,-21 0-1</inkml:trace>
  <inkml:trace contextRef="#ctx0" brushRef="#br0" timeOffset="955959.4463">27093 11261 0,'0'21'94,"-21"-21"-94,0 21 0,0 0 31,21 0-15,-21-21 0,-1 21-1,22 1 1,-21-1-16,0 0 16,0 0-1,0 0-15,21 0 16,-43 1-1,43 20 1,-21-21 0,0 21-1,21 1 1,0-22-16,-21-21 16,21 42-16,0-21 15,0 1 1,0 20-1,21 0 1,0 1 0,0-22 15,1 0-15,-1 0-1,0 0 1,0-21-1,0 21 1,0-21 0</inkml:trace>
  <inkml:trace contextRef="#ctx0" brushRef="#br0" timeOffset="957463.2377">27072 11578 0,'42'0'329,"-20"0"-314,-1 0-15,0 0 16,0 0-16,21 0 31,-20 0-15,83 0 140</inkml:trace>
  <inkml:trace contextRef="#ctx0" brushRef="#br0" timeOffset="958366.5748">27538 11515 0,'0'-22'140,"0"1"-124,0 0-16,0 0 47,0 0-31,0 0-16,21-1 15,-42 22 16,42-21-15,-21 0 0,42 21-1,-42 21 95,-21 0-110,0 1 15,42-1-15,-21 0 16,-21 21 0,21 1-1,21-22 16,0 0-15,64 0 0,-127 0-16,20-21 15,44 0 1,-22 21 0</inkml:trace>
  <inkml:trace contextRef="#ctx0" brushRef="#br0" timeOffset="958870.2784">27474 11726 0,'21'0'31,"1"0"-15,-1 0-16,21 0 16,22 0-1,-22 21 16,-21-21-15,0 0 0,22 0-1,-22 0 1,0 0 0,-42 0-1</inkml:trace>
  <inkml:trace contextRef="#ctx0" brushRef="#br0" timeOffset="959959.8553">27665 11896 0,'0'-22'31,"-21"1"-15,42 21-1,-21-21 1,0 42 31,21-21-47,0 0 16,0 0-1,0 0 1,-21 21-1,0 1 1,0-1 0,-21 0-1,21 0-15,-21 0 32,21 0-17,-21-21 1,0 0-1,0 0 1,-22 22 0,22-22 15,63 0 63,-20 0-94,-1 0 15,0 0 48,21 21-63,-21-21 15,1 0 1,-1 0 0,0 0-1,0 0 17,0 0-17,0 0 1,1-21-16,-1 21 15,0-22 1</inkml:trace>
  <inkml:trace contextRef="#ctx0" brushRef="#br0" timeOffset="960414.5077">28130 11747 0,'-21'0'47,"42"0"-31</inkml:trace>
  <inkml:trace contextRef="#ctx0" brushRef="#br0" timeOffset="960782.7528">28130 11874 0,'22'22'16,"-22"-1"-1,21 0-15,0 0 16,-21 0 15,0 0-15,-21 1 0,21-1-1,0 0 1,-21-21-16,21 0 15</inkml:trace>
  <inkml:trace contextRef="#ctx0" brushRef="#br0" timeOffset="961784.11">28427 11726 0,'0'0'0,"21"0"109,0 0-109,0 0 16,0 0-16,22 0 16,-22 0 15,0 0-15</inkml:trace>
  <inkml:trace contextRef="#ctx0" brushRef="#br0" timeOffset="962840.5134">28850 11430 0,'21'0'109,"0"-21"-109,1 21 16,-1 0-1,-42 21 48,21 0-48,0 0-15,-22 22 16,1-22 0,-21 0-1,42 0-15,-21-21 16,42 0 124,0 0-124,0 21 0,0-21-16,1 0 31,-1 21-31,0 1 16,0-1-1,0 0 16,-21-21-31,0 21 32,-21 0-17,0 0 1,0-21 0,-22 0-1,22 0 1,-21-21-1</inkml:trace>
  <inkml:trace contextRef="#ctx0" brushRef="#br0" timeOffset="963990.1824">29125 11155 0,'21'21'47,"1"-21"-32,-1 21-15,-21 0 16,21 0-1,21 1 17,-42-1-17,43 21 1,-22-21 0,-21 0-1,21 22 1,-21-22-1,0 0-15,21 21 16,-21-20 0,0-1-16,-21 21 15,42 0 1,-42 22 0,0-43-1,21 21 1,0 1 15,-21-22-15,-1 21-1,1 1 1,21 20 0,-42-42-1,42 22 1,-42-22-1,42 0 1,-22 0 0,1 21-1,0-42 1,0 22 0,0-22 15,0 0-16,-1 21 1,22 0 0</inkml:trace>
  <inkml:trace contextRef="#ctx0" brushRef="#br0" timeOffset="1.02511E6">26712 13314 0,'-21'-21'63,"42"42"187,-42-21-235,42 0-15,-42 0 16,21 0 15,21 0-31,-42 0 78,0 21-78,21 0 47,-21-21-31,21 21 15,21 0-15,-42-21-1,42 0-15,0 0 31,0 0-15,0 0 47,1 22-63,-1-22 15,0 0 16,-21-22-31,21 22 16,0-21 0,0 21 15,22-21-31,-22 0 16,0 21 15,-21-21-16,21 0 32,-21-1-47,0 1 16,21 21 0,-21-21-1,-21 21-15,42 0 16,-42-21 46,0 21-46,0-21 0,0 0-1,0 21 16,-1 0-15,1 0 0,0 0 46,0 0-46,0 0-16,0 0 15,-1 0 1,22 21 0,-42-21-1,21 0 1,0 21 0,-22 0-1,22-21 16,0 0-15,21 21 15,0 0-15,0 1-16,21-1 16,-21 0-1,0 0 1,0-21-1,21 21 1,22 0 0,-22-21-1,0 0 1,21 0 0,-20 0-1</inkml:trace>
  <inkml:trace contextRef="#ctx0" brushRef="#br0" timeOffset="1.02563E6">26987 13314 0,'0'0'0,"0"21"63,-21 0-32,21 0-15,21 0-1,-21 1 1,22-22 0,-1 21-1,21 0 1,0-21-1,-20 0 1,41 0 0,-21 0-1,-20 0 63,-1-21-78</inkml:trace>
  <inkml:trace contextRef="#ctx0" brushRef="#br0" timeOffset="1.02612E6">27665 13356 0,'21'21'63,"21"-42"-1,1 21-62,-1 0 16,-21 0-16,21 0 15</inkml:trace>
  <inkml:trace contextRef="#ctx0" brushRef="#br0" timeOffset="1.02649E6">27580 13441 0,'21'0'16,"22"0"-16,-22 0 46,21 0-30,22 21 0,-22-21-1,21 0 1,-41 0 0</inkml:trace>
  <inkml:trace contextRef="#ctx0" brushRef="#br0" timeOffset="1.02752E6">28427 13208 0,'-21'0'31,"21"-21"32,21 21-48,-21-21-15,21 21 16,0 0 0,-21 21 46,21-21-46,-21 21-16,0 0 15,-42 21 1,21 1 15,-22-22-15,65-21 109,-1 0-110,0 0-15,42 21 16,-41-21 0,20 21-1,-21 0 1,-21 1 15,0-1-15,-42 0-1,-1 0 1,22-21 0,0 21-16,-21-21 15,42-21 1,-21 21-16,-22 0 16,43-21-1,-21 0 1,0 21-1</inkml:trace>
  <inkml:trace contextRef="#ctx0" brushRef="#br0" timeOffset="1.03061E6">27157 14436 0,'0'21'63,"0"0"-47,0 0-1,0 0 1,0 0-16,0 22 15,0-22 1,0 0 0,0 21-1,-21-20 1,21-1 0,-22 21-1,22-21 1,-42 0-1,42 1 1,-21-22 15,21 21-31,21-42 94,-21-1-78,21 22-16,-21-21 15,21 21 1,1-21 0,-22 0-1,21 0 1,0 21-16,-21-21 15,21 21-15,21 0 63,1 21-47,-1-42-16,-21 42 15,22 0 16,-65 0-15,44-21 0,-22 21-16,0 0 15,21-21 1,-42 22-16,21-1 31,-22-21-31,22 21 31,-21-21-15,0 0-16,21 21 16,-21-21-1,-21 0 17,20 0-32,1 0 15,0 0 1,0 0-16,0 0 47,0 0-32,-1-21 1,1 0 0</inkml:trace>
  <inkml:trace contextRef="#ctx0" brushRef="#br0" timeOffset="1.03179E6">28025 14859 0,'84'0'94,"-41"0"-79,-22 0-15,21 0 16,43 21 0,-64-21-1,0 0 79</inkml:trace>
  <inkml:trace contextRef="#ctx0" brushRef="#br0" timeOffset="1.03225E6">28067 14986 0,'0'0'0,"21"0"16,0 0 0,22 0-1,20 0 1,-42 0-1,22 0 1,-22 0 15,0 0-15</inkml:trace>
  <inkml:trace contextRef="#ctx0" brushRef="#br0" timeOffset="1.03356E6">28765 14584 0,'0'0'0,"22"-21"172,-1 21-157,0 0-15,0 0 32,106 0 15,-169 21-32,42 0 1,-21 0-1,21 0 1,-64 22 0,43-22-1,0-21 17,63 0 124,0 0-141,-20 0-15,-1 21 16,21-21 0,-21 0-1,-21 21 1,0 21 31,-21-20-47,0-1 15,21 0 1,-21-21 0,-22 0 46,22 0-62,0 0 16,-21-21-1,21 21 1,-1 0 0</inkml:trace>
  <inkml:trace contextRef="#ctx0" brushRef="#br0" timeOffset="1.03412E6">28660 15028 0,'21'0'47,"42"0"-31,-20 0-1,-1 0-15,21 0 16,-41 0 0,-1 0-16,21 0 15,-21 0 1,22 0 0,-22 0-1</inkml:trace>
  <inkml:trace contextRef="#ctx0" brushRef="#br0" timeOffset="1.03445E6">28787 15282 0,'0'0'0,"-22"0"16,1 21-1,0-21 1</inkml:trace>
  <inkml:trace contextRef="#ctx0" brushRef="#br0" timeOffset="1.0349E6">28765 15219 0,'0'0'0,"22"0"16,-1 21-1,21-21 1,-21 0-1,0 21 1,-21 0 0,0 0 15,-21 1-15,21-1-1,0 0 1,-21 21-1,0-42 1,0 21-16,-22 1 16,22-22-1,0 21-15,0 0 16,0-21 0</inkml:trace>
  <inkml:trace contextRef="#ctx0" brushRef="#br0" timeOffset="1.03508E6">28702 15473 0,'0'0'0,"21"0"15,0 21-15,-21-85 16,21 107 15,1-22-15,20 21-1,-21-21 1,21-21 0</inkml:trace>
  <inkml:trace contextRef="#ctx0" brushRef="#br0" timeOffset="1.03531E6">29083 15557 0,'21'0'47,"0"-21"-47,-21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in="-137" max="768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2.31214" units="1/cm"/>
          <inkml:channelProperty channel="T" name="resolution" value="1" units="1/dev"/>
        </inkml:channelProperties>
      </inkml:inkSource>
      <inkml:timestamp xml:id="ts0" timeString="2020-10-30T20:03:04.82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12912 2434 0,'63'0'172,"22"0"-157,-22 0-15,1-21 16,-22 42-16,0-42 16,64 21-1,-106 21 32,21-21-31,-126 0 31,-1 0-32,42 21-15,22-21 16,0 0 0</inkml:trace>
  <inkml:trace contextRef="#ctx0" brushRef="#br0" timeOffset="48.4022">12975 2434 0</inkml:trace>
  <inkml:trace contextRef="#ctx0" brushRef="#br0" timeOffset="306.6815">12954 2434 0,'0'0'0,"85"-21"94,-43 21-78,0 0-16,1 0 15,-22 0-15,0 0 16,0 0 0,-42 0 77,0 0-93</inkml:trace>
  <inkml:trace contextRef="#ctx0" brushRef="#br0" timeOffset="50296.3376">1609 11007 0</inkml:trace>
  <inkml:trace contextRef="#ctx0" brushRef="#br0" timeOffset="51360.1425">7810 13356 0,'0'0'0</inkml:trace>
  <inkml:trace contextRef="#ctx0" brushRef="#br0" timeOffset="52919.5981">8149 11493 0,'0'0'0,"21"22"94,43-22-63,20 0-31,1 0 16,21 0-16,0 0 15,21 21 1,-21 0-1,-43-21 1,-21-21 78</inkml:trace>
  <inkml:trace contextRef="#ctx0" brushRef="#br0" timeOffset="54249.472">8001 11472 0,'21'0'47,"-21"-21"-32,21 42-15,22-21 16,-22 0 0,21-21-1,0 21 1,-20 0-16,20 0 16,-21 0-16,0 0 15,-42 0 95,-21 0-110,-1 0 15,22 0 1,0 21-16,-21-21 15,21 0 1,-1 0 0,1 0-1,64 43 126,-1-22-125,-21-21-1,0 21-15,0 0 16,1-21-1,-1 0 1,0 0 0,-63-21 93,42 0-109,-22 0 16,22-1 15,-21 22-31,21-21 16,21 21 46</inkml:trace>
  <inkml:trace contextRef="#ctx0" brushRef="#br0" timeOffset="55384.7906">8234 13208 0,'84'0'141,"-20"21"-126,-1-21 1,22 21-16,0-21 16,-1 21-16,-41-21 15,41 22 1,1-22-16,42 21 16,-85-21-16,1 0 15,-1 21 1,0-21-1,-20 0 1</inkml:trace>
  <inkml:trace contextRef="#ctx0" brushRef="#br0" timeOffset="55664.1429">7853 13187 0,'0'0'0,"21"0"0,-21-21 15</inkml:trace>
  <inkml:trace contextRef="#ctx0" brushRef="#br0" timeOffset="58719.219">7874 13166 0,'42'0'47,"-21"0"-31,1 0 0,20-22-1,-21 22 1,0-21-1,0 21 1,-21 21 78,-21-21-94,21 22 15,21-44 95,-63 22 62,21 0-172,0 0 15,0 0-15,-1 0 16,22 22 0,85-22 46,-21 21-46,-43-21-1,21 0-15,0 21 16,-20-21 0,20 0-16,-21 0 15,21 21-15,-20-21 16,-44 0 124,-20 0-140,21 0 16,0-21-16,0 21 16,21 21-16,-22-21 15,1 0 17,0 0-17,85 21 48,-43-21-63,-21 21 93,-21-21-77,-1-21 78,1 0-79,0 21 1,21 21 47,0 0-32,21-21-31,0 22 15,1-22 1,-44 0 62,1-22-78,0 22 16,21-21-1,-21 0 1,21 0 0,0 0-1,-21 21 1,42 21 46,-21 0-62,0 0 16,21-21 0,-21 21-16,21-21 15,-42 0 48,21-21-63,0-21 15,-42 21 1,84 0 93,22 21-93,-1 0-16,-21 21 16,1-21-16,-22 0 15,-42 0 63,-22 0-62,22 0-16,-21 0 16,0-21-1,20 21-15,1 0 16,0-22 0,21 1 30,21 21 79,0 0-31,1 0 328</inkml:trace>
  <inkml:trace contextRef="#ctx0" brushRef="#br0" timeOffset="60344.5414">15494 6604 0</inkml:trace>
  <inkml:trace contextRef="#ctx0" brushRef="#br0" timeOffset="63759.9567">13229 4233 0,'-21'0'78,"21"21"-62,-21-21 0,0 22-1,-1-1 1,1 0-16,0 0 15,0 0 1,0 22 0,42-22 15,-42 0-15,42 21-1,-21 1 1,0-1-1,0 0 1,0-21-16,0 1 16,0-1-16,0 0 15,21 0 1,43 0 0,-86 0-1,44 1 1,-1-1-1,-21 0 17,21-21-32,-42 0 31</inkml:trace>
  <inkml:trace contextRef="#ctx0" brushRef="#br0" timeOffset="65129.2951">13398 4699 0,'0'-21'141,"-21"0"-125,21-1-16,0 1 15,0 0 1,0 0-16,21-21 15,-42 20 1,42 1 0,-21 0 15,22 21-15,-44 42 30,22 1-30,0-22-16,-42 0 16,106 21-1,-22 1 1,-21-22 0,0 0-1,0-21 1,1-21 31,-1 0-32,0 0 1,21-1 0,-84 65 46,42-22-62,-21 0 16,21 0-1,0 0-15,0 22 16,0-1 0,21 0-1,0 1 1,0-22-1,0 21 1,22 1 15,-22-22-31,0 0 16,-21 0-16,0 0 16,0 0-1,0 1 1,-21-1-1,0-21 1,0 21 0,-1-21-1,-20 21 1,21-21 0,-21 0-1,20 0 1,86 0-16,-106 0 31,-1-21-15,1 21-1,42-21 1,0 0 0,0-1 15,42 1-31,-21 0 15,1 0 1,-1 0 0</inkml:trace>
  <inkml:trace contextRef="#ctx0" brushRef="#br0" timeOffset="65504.6925">13970 4318 0</inkml:trace>
  <inkml:trace contextRef="#ctx0" brushRef="#br0" timeOffset="66519.6744">13949 4318 0,'0'-21'62,"21"0"219,-21-1-265,21 22 0,0 22 62,0-22-78,-21 21 15,-21 0-15,21 0 16,-42 0-16,21 22 16,-43-1-1,22-21 1,0-21 0,20 21-1,44-42 95,41 42-48,-42-21-46,0 21-16,1-21 15,-1 0-15,21 0 16,0 0 0,-20-21-1,20 21 1,-21 0 15,-21-21-15,21 21-16</inkml:trace>
  <inkml:trace contextRef="#ctx0" brushRef="#br0" timeOffset="66856.6678">14351 4762 0,'-21'-21'0</inkml:trace>
  <inkml:trace contextRef="#ctx0" brushRef="#br0" timeOffset="67159.7424">14330 4741 0,'-21'0'0,"105"0"156,-20 0-156,-43 0 16,42 0-16,-41 0 15,20 0-15,0 0 16,-21 0 0</inkml:trace>
  <inkml:trace contextRef="#ctx0" brushRef="#br0" timeOffset="67471.8348">15176 4318 0</inkml:trace>
  <inkml:trace contextRef="#ctx0" brushRef="#br0" timeOffset="68215.7947">15176 4318 0,'-21'21'47,"21"0"-47,-42 22 16,21 20-1,-43-42 1,64 43 0,0-22-1,-63-21 1,84 0-16,-42-21 31,42 22-15,0-22 62,21 0-78,-20 0 16,41 0 15,-42 21-16,0-21-15,1 0 16,-1 0 0,0 21-1,-21-42 48,-21 21-48,21-21-15,0-1 16,0 44 93,-43 20-109,43-21 16,0 0-16,0 0 16,0 1-1,-21-1-15,42-21 16,1 21 15,-22 0 16</inkml:trace>
  <inkml:trace contextRef="#ctx0" brushRef="#br0" timeOffset="69308.489">15452 4741 0,'0'0'16,"0"-21"77,21-21-93,-21-1 16,21 43-16,-21-21 16,0-21-1,-21 42 1,63 63 31,-63-63-32,21 43 1,0-1 0,21-21-1,0-21 1,0 0-1,1 0 1,-1-21 0,21 0-1,-21 0-15,-21 0 32,-21 42 46,21 21-78,0-21 15,0 22-15,-21-22 16,21 0 0,21 21-1,0 1 1,22 20-1,-22-21 1,0-20-16,21 20 16,-42-21-16,0 0 15,21 0 1,-42 22 0,0-43-1,0 21 1,0-21-1,0 0 1,-43 0 31,43-21-31,-43 0-1,43 21-15,0-22 16,42 1 15,-21 0-15,21 0-1,1 0 1,-1 0 0,21-1-1,0 1 1,-20 21-16</inkml:trace>
  <inkml:trace contextRef="#ctx0" brushRef="#br0" timeOffset="69984.0945">15917 4276 0,'0'0'0,"0"-22"0,43 44 125,-1 20-109,-63-21-16,63 0 15,-21 22-15,0-1 16,1 0-1,-22 22 1,21 20 0,-21-62-1,-21 41 17,-1-21-17,22-20 1,-42 20-1,21-21 1,0-21 0</inkml:trace>
  <inkml:trace contextRef="#ctx0" brushRef="#br0" timeOffset="70593.3404">16785 4614 0,'0'0'0,"64"0"78,-22 0-78,0 0 16,1 21-16,-22-21 16,21 0-16,-21 0 15,22 0 1,-22 0-1</inkml:trace>
  <inkml:trace contextRef="#ctx0" brushRef="#br0" timeOffset="70896.2686">16743 4720 0,'0'0'0,"42"0"47,22 0-47,-22 21 15,0-21-15,1 0 16,-1 0 15,0-21-15,-21 21 0</inkml:trace>
  <inkml:trace contextRef="#ctx0" brushRef="#br0" timeOffset="72928.4913">17843 4339 0</inkml:trace>
  <inkml:trace contextRef="#ctx0" brushRef="#br0" timeOffset="73731.0372">17843 4339 0,'22'0'16,"-1"-21"-16,0 21 15,0 0-15,0 0 16,0 0 31,43 0-32,-43 21-15,-21 0 32,0 0-32,-42-21 15,42 22 1,-64 20 0,22-21-1,0 0 1,-1 0-1,22 1 1,-21-1 0,21 0-1,-1 21 1,44 1 0,-22-1-1,21-42 16,21 21-15,-21-21 0,22 0 15,-22-21-15,0 0-1,21 0 1,-42-1-1,-21 1 1,21 0 0,-42-21-1,21 42 1,-1-21 15,1 21-31,-21-22 31,0 1-15,42 0 0,-22 21-1,1 0 1,21-21 0,21 0-1,-21 0 1,22 21-1,-1-22 1,0 22 0,0 0-1</inkml:trace>
  <inkml:trace contextRef="#ctx0" brushRef="#br0" timeOffset="74398.3232">18140 4466 0,'0'0'0,"0"21"0,-21-21 16,42-21 62,-42 0-62,42 21-16,0 0 93,21 0-93,1 21 16,-22 0 0,-21 0-16,21-21 15,-42 22 1,21-1-16,21 21 16,-21 0 15,21 1-16,0-22 1,22 0 0,-22 0-1,0-21 1,21 0 0,-21 0-16</inkml:trace>
  <inkml:trace contextRef="#ctx0" brushRef="#br0" timeOffset="74824.2634">18500 4424 0,'0'0'0,"-43"21"79,22 0-79,0-21 15,-21 21-15,42 0 16,-85 22-1,127-1 1,-169 0 15,106-20-15,-21-1-16,-1 0 16,43 0-1,-21-21-15,0 0 16</inkml:trace>
  <inkml:trace contextRef="#ctx0" brushRef="#br0" timeOffset="75191.9188">18859 4424 0,'0'0'0</inkml:trace>
  <inkml:trace contextRef="#ctx0" brushRef="#br0" timeOffset="75433.4517">18859 4424 0,'-21'21'32,"21"0"-17,0 0 1,0 22-1,0-1 1,21 0 0,1-21-16,-1 1 15,-21-1 17</inkml:trace>
  <inkml:trace contextRef="#ctx0" brushRef="#br0" timeOffset="75834.4924">18669 4572 0,'0'0'16,"63"-21"46,1 42-46,-43-21-16,43 21 15,-43-21-15,0 21 16,0-21 0,0 0-16,0 0 15,-21-21 48</inkml:trace>
  <inkml:trace contextRef="#ctx0" brushRef="#br0" timeOffset="76185.7466">19431 4466 0,'0'0'0</inkml:trace>
  <inkml:trace contextRef="#ctx0" brushRef="#br0" timeOffset="76217.9079">19431 4466 0</inkml:trace>
  <inkml:trace contextRef="#ctx0" brushRef="#br0" timeOffset="76918.9792">19431 4466 0,'-42'21'47,"20"-21"-32,1 21 1,0-42-1,0 42 1,42-63 31,0 21-31,-21 0-16,64 0 15,-43 21 1,0 0-1,0 0 48,0 42-63,-21 0 16,0-21-1,-21 1 1,0-1-16,-21 21 15,21-21-15,-1 0 16,-41 22 0,21-22-1,20 0 1,1-21 0,42 0 62,22-21-78,-22 0 15,21 21-15,-21 0 16,1 0 31,-1 21-32,21 0-15,-21-21 16,0 0 0,22 21-1,-22-42 1,0 21 0,0-21-1,22 0 1</inkml:trace>
  <inkml:trace contextRef="#ctx0" brushRef="#br0" timeOffset="77927.7824">19833 4424 0,'21'0'0,"-21"-21"16,21 21-1,1-22 48,-1 22-63,21 0 15,-21 0-15,0 0 16,1 0 0,20 0-1,-21 22 1,-42-22 15,0 42-15,-43 0-1,22-21 1,0 22 0,20-22-1,22 0 1,-21 0-1,21 0 1,21 1 15,1-1-15,-1-21 15,21 21-15,-21 0-1,0-42 48,-21 0-63,22 21 16,-44-21-1,44-1 1,-44-20-1,1 21 17,0 0-17,0 21 1,0-21 0,-22-1-1,43 1 1,-21 21-1,0 0 1,21-21 31,0 0-47,21 0 16</inkml:trace>
  <inkml:trace contextRef="#ctx0" brushRef="#br1" timeOffset="90080.7644">12340 7980 0</inkml:trace>
  <inkml:trace contextRef="#ctx0" brushRef="#br1" timeOffset="91171.4428">12340 7980 0,'21'0'78,"-21"-21"-31,21-1-47,1 1 15,-1 21-15,-21-21 16,21 0 0,21-21-1,-42 20 1,21 1-16,-21-21 15,22 42-15,-22-21 32,0 42 46,0 0-63,0 21-15,0-20 16,0-1-16,21 0 16,0-21-1,0 21 1,0-21-16,22 0 16,-22 0-16,0 0 15,0 0 1,21-21-1,-42 0 1,0 0 0,-21 21-1,21-22 1,-21 22 15,21 64 16,0-1-31,21 22-1,22-21 1,-1-1 0,21 1-1,-20-1 1,-22-21-1,0 1 1,0-1 0,-42-42-1,21 21 1,0 0-16,-21-21 16,0 0-1,0 22 1,-1-44-16,-41 22 31,21 0-15,-22-21-1,22 0 1,-1 0 0,1 0-1,21 0 1,21-1-1,42 1 1,-21 0 0,22 21-1,-1-21 1,22 21 0,-43-21-1,21 0 1</inkml:trace>
  <inkml:trace contextRef="#ctx0" brushRef="#br1" timeOffset="91560.3061">13187 7578 0</inkml:trace>
  <inkml:trace contextRef="#ctx0" brushRef="#br1" timeOffset="92280.6447">13187 7578 0,'-43'21'47,"22"-42"-47,0 42 31,21-42 47,21-1-78,0 1 16,-21 0-16,22 0 15,-1 21 1,21 0 46,-21 0-46,-21 21-16,0 21 31,-21-20-15,0 20-1,0 0 1,-43 1 0,64-43-1,-42 21 1,148 0 0,-127-42 15,-22 0-16,64-1 1,22 44 47,-22-1-63,0 0 15,0-21 1,0 21-1,1-21 1,-1 0 0,21-21-1,-21 0 1,0 21 0</inkml:trace>
  <inkml:trace contextRef="#ctx0" brushRef="#br1" timeOffset="92825.8702">13462 7895 0,'0'0'0,"-21"0"16,127 0 47,-64 0 15,21 0-78,-20 0 15,-22 0-15,0 0 16,0 0 0</inkml:trace>
  <inkml:trace contextRef="#ctx0" brushRef="#br1" timeOffset="93961.0631">14160 7832 0,'-21'0'16,"0"0"46,0 21-62,0-21 16,0 0-16,-1 0 16,1 0-1,21-21 63,0-1-46,0 1-32,43 0 47,-22 0-47,0 21 15,0 0 1,0 0-16,0 0 15,1 21 1,-1 0 0,-42 0-1,21 43 1,-22-22 0,1-21-1,-42 22 1,-1-1-1,43-21 1,-42 0 0,41-21-1,44 0 79,-1-21-94,-21 0 16,21 21-16,21 0 31,-21 0-15,-21 21-16,64-21 15,-22 21 1,-21 1-1,1-22 17,20 21-17,-21-21 1,0 0 0,0 0-1,22-21 1,-22 21-1,0-22 1</inkml:trace>
  <inkml:trace contextRef="#ctx0" brushRef="#br1" timeOffset="95488.4578">14457 7853 0,'0'0'0,"42"-21"93,0 21-77,-20-22-16,-1 1 16,0 0-1,0 21-15,-21-21 16,0-21-1,21-22 17,-42 43-1,0-21-15,0 20-1,0 1 1,-1 0-1,-20 63 79,21-20-94,0 20 16,21 0-16,84-21 15,-126 1-15,21 41 16,42 1 15,0-22-15,0 0 0,1 1-1,-22-1 1,21-21-1,-21 21 1,21-42 0,-21 22-1,0-1-15,-21-21 32,21 21-17,-21-21 1,21-21 62,-22 0-78,1-1 16,21 1-16,0 0 15,0 0 1,0 0-1,43 0 1,-22-1 0,21 22-1,0 0 1,1 0 0,-22 0-1,0 22 1,0-1-1,-21 0 17,-21-21-17,21 21 1,-21 0 0,0-21-16,-22 21 15,22-21-15,21 22 16,-21-22-1,0 0 1,42 0 78,0 0-94,22 0 47,-22 21-47,0-21 15,0 0-15,0 21 16,0-21 0,1 0-1,20 0 1,-21 0 62</inkml:trace>
  <inkml:trace contextRef="#ctx0" brushRef="#br1" timeOffset="96594.9903">14965 8107 0,'21'-21'110,"-21"-1"-110,-21 1 15,42 0-15,-21 0 16,-21 21-16,42-21 31,-42 0-15,42 21 0,-21 21 15,0 21-16,42-21 1,1 22 0,-22-22-1,0 0 1,21-21 0,1 0-1,-22-21 1,0 0-1,-21-1 17,-21 1-17,0 42 48,21 1-48,-22-1-15,1 21 16,21-21-16,0 22 16,21-1-1,1 21 1,20 22 0,-21-43-1,21 22 1,-42-43-16,22 21 15,-22-20 32,-22-22-47,1 0 32,0 0-32,-21-22 15,-43 22 1,43-21-1,21 0 1,-22-21 0,64-1 15,1 22-15,62-21-1,-20 0 1,-22 20 15,22 1-15,-43 21-16</inkml:trace>
  <inkml:trace contextRef="#ctx0" brushRef="#br1" timeOffset="97089.243">15621 7895 0,'0'0'0,"21"0"16,-21 21 93,21 22-93,-21-1-16,21-21 16,-42 0-16,21 0 15,21 1 1,1 20 0,-22-21-1,0 0 16</inkml:trace>
  <inkml:trace contextRef="#ctx0" brushRef="#br1" timeOffset="97363.5225">15473 8064 0,'42'0'47,"0"0"-47,-20 0 16,20 0-16,0 0 31,22 0-15,-22 0-1</inkml:trace>
  <inkml:trace contextRef="#ctx0" brushRef="#br1" timeOffset="98698.4306">16150 7853 0,'0'0'0,"21"0"16,22-21 93,-1 21-93,-21-22-16,0 1 16,-21 0-16,21 0 15,-21-21 1,-21-43 0,21 64-1,-21-22 16,-21 1-15,21 21 0,-1 0-1,1 63 63,21 0-62,0 22-16,0-22 16,0-21-16,0 22 15,21 41 1,-21-20 0,43-1 15,-43-20-31,21-1 15,-21-21-15,0 0 16,21 1 0,-21-1 31,0 0-47,-21-21 15,42 0 1,-42-21 46,21 0-46,0-1-16,0 1 16,0 0-16,21 0 31,0 0-16,22 0 1,-22 21 0,0 0-1,21 21 1,-21 0 0,-21 0-1,0 0 1,-21-21-16,21 21 15,-21-21 1,0 0-16,0 22 16,0-22-1,-1 0 1,22 21 0,43-21 30,-1 0-30,-21 0 0,64 21-1,-43-21 1,-21 0 0,1 0-1</inkml:trace>
  <inkml:trace contextRef="#ctx0" brushRef="#br1" timeOffset="99711.958">16573 7387 0,'0'0'0,"0"-21"156,22 21-140,-22-21-16,21 21 15,-21-21-15,42 21 16,-21 42 78,-21-21-79,-21 0-15,42 0 16,-42 1-16,0-1 16,0-21 15,42 0 63,21 0-79,-21 0-15,1 0 16,-1 0-16,-21 21 15,21-21 1,21 21 0,-21-21-16,22 0 15,-22 21 1,0-21-16,0 0 16,0 0 15</inkml:trace>
  <inkml:trace contextRef="#ctx0" brushRef="#br1" timeOffset="101431.8629">13462 5397 0</inkml:trace>
  <inkml:trace contextRef="#ctx0" brushRef="#br1" timeOffset="103272.2761">13462 5397 0,'-42'0'94,"20"22"-78,1-22-16,0 0 15,0 21 1,0-21-16,0 0 16,-22 21-1,22 0 1,-21-21-1,21 21 1,-1 0 15,-20 1-15,21-22 0,0 42-1,21-21 1,-43-21-1,22 21 1,0 0 0,-21 1-1,-1-1 1,43 21 0,-42-21-1,21 0 1,-21 1-1,20-1 17,1 0-17,-21 21 1,0-21 0,20 22-1,1-1 1,0 0-1,-21 1 1,21 20 0,21-20-1,-22-1-15,22 0 16,-21 1 0,21-22-16,-21 21 15,0 0 1,21 1-1,0-1 17,21 22-17,0-1 1,-21-21 0,43 1-1,-43 20 1,21-42-16,-21 22 15,21-22-15,-21 0 16,0 0 0,0 22-1,0-1 1,0-21 0,0 0-1,0 22 1,0-22 15,0 0-15,0 0-1,0 0 1,0 0 0,21 1-1,-42-22 1,42 21-1,-42-21 64,21-21-79,-21 21 15,0-22 1,-1 1-1,1 0 1,0 0 15,0 21-15,63 42 109,1-21-125,-22 1 16,0-22-16,0 21 15,0-21-15,0 21 16,1-21 15,-44 0-15,44 0-1,-1 0 32,0-21-47,0 0 16,-21-1-1,21 22 1,-21-21-16,0-21 16,0 21 15,-42 42 16,0-21-32,20 0 1,-62 21 0,20-21-1,43 0 1,-21 0 0,-1 0-1</inkml:trace>
  <inkml:trace contextRef="#ctx0" brushRef="#br1" timeOffset="106528.3946">15536 5228 0,'0'21'110,"0"0"-110,0 1 15,-21-1-15,0 0 16,21 21-16,0-21 16,-42 43-1,20-43 1,-41 43-1,63-22-15,-42 0 16,20-21 0,1 1-16,0 20 15,-21 0 1,42-21 0,-21 1 15,-22 20-16,43-21 1,-42 21 0,0-20-1,20-1 1,-20 0 0,-21 0-1,41 0 1,-41 22-1,-1-22 1,43 21 0,-42 0-1,-1-20 1,43-1 15,-21 21-15,-1-21-1,22 22 1,0-22-16,-21 21 16,21-21-16,-1-21 15,1 64 1,0-22 0,-21-21-1,21 22 1,-1-1-1,1-21 1,21 21 0,-21 1-1,0-22 1,21 21 15,-21-21-31,21 22 16,0-22-16,0 0 15,0 43 1,0-1 0,-21-42-1,21 22 1,0-1 0,21-21-1,0 0 1,0 0-1,0-21 32,-42 0 94,-21-21-141,42 0 16,-43 21-16,22-21 15,0 21-15,-21-21 16,42 0-1,-43 21 1,43-22 0,-21 22 15,42 22 47,1-1-78,-1 0 31,0 0-31,0-21 16,0 0-16,22 21 16,-1 0-1,-21-21 1,0 22-1,0-22 1,64 0 93,-106-22-93,0 1-16,21 0 16,0 0-1,21 21-15,-21-21 16,0 0 0,21 21 62,-63 0-31,-22 0-47,22 0 15,0 0-15,-1 21 16,22-42-1,0 21 1,0 0 0,0 0-1</inkml:trace>
  <inkml:trace contextRef="#ctx0" brushRef="#br1" timeOffset="110935.9067">13906 10139 0</inkml:trace>
  <inkml:trace contextRef="#ctx0" brushRef="#br1" timeOffset="112847.8567">13928 10075 0,'63'0'156,"-21"0"-140,1-21-16,-22 0 16,21 21-16,1-42 15,-1 20 1,-21-20 15,0 0-15,0 21-1,-21-22 1,0 1 15,-21-22-15,0 43 0,21 0-1,-21 21 1,0 0 31,0 21-16,-1-21-31,1 21 16,21 1-1,-63-1 1,63 0-16,0 0 15,0 0-15,0 0 16,-21 22 0,63-1-1,-21 22 1,0-22 0,0 0-1,-21 1 1,22-22-1,-22 21 1,0-21 0,0 0-1,0 1-15,0-1 47,0-42 78,0-1-125,0 1 16,0 0-1,21 0 32,0 0-31,-21 0-16,21 21 16,0 0-1,0-22 1,43 22-1,-64 22 1,21-22 0,-21 21-1,-21 0 1,0 0 0,-22 0-1,22 0 1,-21 1-1,21-1 1,0-21 0,-1 0-1,44-21 79,-1 21-78,0 0-16,21 0 15,-21 21-15,1-21 16,20 0 0,0 21-1,-21-21 1,1 21-1,20-21 1,-21 0 0,0 0 46,22 0-46,-22 0-16</inkml:trace>
  <inkml:trace contextRef="#ctx0" brushRef="#br1" timeOffset="113240.0401">14859 10223 0,'42'22'94,"22"-22"-94,-22 0 15,-21 0-15,0 21 16,1-21-16,20 0 15</inkml:trace>
  <inkml:trace contextRef="#ctx0" brushRef="#br1" timeOffset="113619.8238">14774 10329 0,'0'0'0,"85"0"62,-22 21-62,-41-21 16,20 0-1,0 0 1,-21 0-16,22 0 16,-22 0-1,0 0 1</inkml:trace>
  <inkml:trace contextRef="#ctx0" brushRef="#br1" timeOffset="115736.4751">14266 11218 0,'43'0'31,"-1"0"-16,-21 0-15,21 0 16,-20 0 0,-1 0 15,21-21-15,22 21-1,-43-21 1,21-21 15,-42-1-15,0 1-1,-21 21 1,0-22 0,0 43-1,-1-21 1,-20 42 15,21 1-31,0-22 16,0 21-16,21 0 15,0 0-15,0 0 16,-22 22 0,44-22-16,-1 21 15,-21-21 1,21 0-16,21 22 31,-21-1-15,22 0-1,-22 1 1,0-1 0,21 0-1,-20 1 1,-22-1-1,21-21 1,-42-21-16,42 21 16,-42-42 93,-1 0-109,22-21 16,0 21-16,0-1 15,0 1 1,22 0 0,-1 0-1,0 21-15,0-21 16,21 21-1,-20 0 1,-1 0 0,0 0-16,0 21 31,-21 0-15,-21-21-16,21 42 15,-42-42 1,20 22 15,-20-1-15,21-21-1,0 21 1,127-21 0,-191 21-1,64-21 1,42 21 15,0-21-31,0 21 16,0-21-1,22 0 1,-22 22 0,42-22-1,-41 21 16</inkml:trace>
  <inkml:trace contextRef="#ctx0" brushRef="#br1" timeOffset="116640.7139">15071 10964 0,'0'0'0,"21"-21"141,0 21-125,0 0-16,-21 42 93,-42-20-77,21-1 0,-1-21-16,1 21 15,0-21 1,0 21-1,0-21-15,-22 21 16,86-21 47,-1 0-48,0 0-15,1 0 16,-22 0-16,64 21 62,-107-21-46</inkml:trace>
  <inkml:trace contextRef="#ctx0" brushRef="#br1" timeOffset="117136.4647">15388 11472 0,'21'-21'63,"22"42"-48,-22-42-15,0 21 16,0 0-16,43 0 15,-43 21 1,0-21 0</inkml:trace>
  <inkml:trace contextRef="#ctx0" brushRef="#br1" timeOffset="117432.0519">15367 11578 0,'0'0'0,"42"0"78,1 0-62,20 0-16,-42 0 16,0 0-1,-21 21-15</inkml:trace>
  <inkml:trace contextRef="#ctx0" brushRef="#br1" timeOffset="120962.1762">15684 10139 0,'22'0'47,"-65"0"93,43-21-124,-21 21-16,42-22 109,0 1-109,1 0 16,-1 0 0,0 42 62,0 0-78,-42-21 15,21 43-15,0-1 16,-21 0 0,0 1-1,-43-22 1,22 21-1,-1-21 17,22-21-17,42 0 79,1 0-78,-1-21-16,0 21 15,0 0-15,21 21 16,1-21 0,-1 21-1,-21 1 1,0-22-1,22 0 17,-1 21-17,-21-42 1,22 21 0,-22-22-1,63 22 1,-105 0 15,85 0-31</inkml:trace>
  <inkml:trace contextRef="#ctx0" brushRef="#br1" timeOffset="122431.688">16065 11155 0,'22'-21'63,"-44"21"-48,44 0 1,-22 42 47,-22-21-48,22 0-15,-21 0 16,21 1-1,-21-1-15,0 0 16,0 21 0,0-21-1,-1 1 1,22-1 15,43-21 79,-22 0-95,0 0-15,0 0 16,0 21-16,1-21 15,-1 0 17,0 0-17,0-21 63,0 0-62,-21-1 0,21 22-16,-42-21 31,42 21-31,-42 21 62,21 1-46,0-1-16,0 0 16,0 0-1,0 0 1,0 0-16,0 43 16,21-43-1,-21 0 1,0 0-1,0 1 32,0-1-15</inkml:trace>
  <inkml:trace contextRef="#ctx0" brushRef="#br0" timeOffset="136633.2335">13610 12869 0,'0'-21'282,"0"0"-267,-21 21-15,21-21 16,0 0-1,0 42 79,21 0-78,-21 0-16,21 0 15,-21 0-15,21 1 16,22 20 0,-1-21-1,0 0 1,1 0 0,-22 1-1,21-1 1,1-21-1,-22 0 1,0 0 0,-21-21-1,0-22 17,0 22-17,-21 0 1,0 21-1,-1 0 17,22 21-17,-21 0 1,21 22 0,0 20-1,21-21 1,1 1-1,-22-22-15,21 42 16,0-20 0,-21-22-16,0 21 15,21 1 17,0-1-17,-21-21 1,-21 0-1,21 0 1,-21-21 15,0 0 1,-22-21-32,-20 21 15,21-21 1,-1 0-1,22 0 1,0 0 0,0-1-1,21 1 17,0 0-17,42-21 1,0 21-1,-42-1 1,22 22-16,20 0 16,-21-21-16,0 21 15,0 0 1,1 0 0</inkml:trace>
  <inkml:trace contextRef="#ctx0" brushRef="#br0" timeOffset="137734.9884">14266 12679 0,'0'0'0,"21"0"16,-21-21-16,-42 42 140,21-21-140,0 21 16,0-21 0,-1 0-1,22-21 48,0 0-48,22-1 1,-22 1-16,21 21 16,-21-21-1,21 21-15,0 0 32,0-21-17,0 42 1,1-21-1,-22 42 1,0-20 0,0-1-16,-22 21 15,-20 0 1,21-20 0,0-1-16,-22 0 15,1 0 1,21-21-1,0 0 17,42 0 30,21 0-62,-21 0 16,22 0-1,-22 0 1,21 21 0,-21-21-1,1 0 1,-1 0 0,0 0-1,21 0 1,-21-21-1</inkml:trace>
  <inkml:trace contextRef="#ctx0" brushRef="#br0" timeOffset="138222.1716">14541 12996 0,'0'0'0,"43"0"125,-1-21-109,-21 21-16,22 0 16,-22 0-16,106 0 15,-106 0 79,-21-21-78</inkml:trace>
  <inkml:trace contextRef="#ctx0" brushRef="#br0" timeOffset="139121.3934">15261 12721 0,'21'0'0,"0"0"15,-63 21 48,42 0-63,-21 22 16,0-22-16,0 0 15,-22 21 1,1 1-1,21-1 1,0-21 0,21-21-1,63 0 79,-42 0-78,22 21-16,-22-42 15,-21 42-15,21-21 16,-42 0 109,42-21-109,0 21-16,-21 21 62,0 1-46,21-1-16,-21 0 15,0 0 1,0 21 0,0-20-1,21 20 1,1-42-1,-1 0 1</inkml:trace>
  <inkml:trace contextRef="#ctx0" brushRef="#br0" timeOffset="140288.515">15473 13123 0,'0'0'15,"0"-21"48,0 0-63,0 0 15,0 0 1,21-1-16,-21 1 16,0 0-1,0 42 63,0 0-62,0 1-16,0-1 16,21 0-16,-21 0 15,21 0 1,0 0-1,22-21 1,-1 0 0,-21-21-1,22 21 1,-22-21 0,0-21-1,-21 21 1,-21 21-16,21-22 31,-21 44 16,21-1-31,0 21-16,-22-21 15,22 22 1,0-1-1,22 0 1,-22 22 0,21-22-1,0 0 1,0-42-16,0 43 16,0-22-1,-21 0 1,0 0-1,-21-21 17,0 0-17,0 21 1,-21-42 0,20 21-1,1-21 1,0 21-1,0-21 32,0 21-47,0-21 16,21 0 0,21 21-1,0-22 16,0 22-15,0-21 0,22 21-1,-22-21 1,0 21 0,0 0-16,0-21 15,0 21-15,1-21 16</inkml:trace>
  <inkml:trace contextRef="#ctx0" brushRef="#br0" timeOffset="140928.2652">16044 12869 0,'21'21'125,"1"1"-125,-1-1 15,-21 0-15,0 0 16,21 0-16,-21 0 15,0 22 1,21-1 0,-21-21-16,0 0 15</inkml:trace>
  <inkml:trace contextRef="#ctx0" brushRef="#br0" timeOffset="141240.0819">15917 13060 0,'0'0'0,"64"0"47,-43 0-31,21 0-16,22 0 31,-1 0-16,-42 0 1,22-21 0</inkml:trace>
  <inkml:trace contextRef="#ctx0" brushRef="#br0" timeOffset="142231.7585">16785 12742 0,'0'0'0,"0"43"78,-21-22-62,0 21-16,0-21 16,-1 0-16,1 1 15,21-1-15,-42 21 16,21-42 0,21 21-1,-21 0 1,21 1-1,42-22 64,0 0-79,-21 0 15,22 0-15,-1 0 63,-21-22-63,0 22 15,1 22-15,-22-44 16,21 22-16,-21-21 31,21 0-15,-21 42 78,0 0-79,-21 1 1,42-1-16,-42 0 15,42 0 1,-21 0-16,21 0 16,0 1-1,0-1 1,-21 0 15</inkml:trace>
  <inkml:trace contextRef="#ctx0" brushRef="#br0" timeOffset="142696.0754">17378 12933 0,'-21'0'62,"63"0"-15,21 0-47,-41 21 16,20-42-16,-21 21 16,0 0-1,0 0 1</inkml:trace>
  <inkml:trace contextRef="#ctx0" brushRef="#br0" timeOffset="142991.673">17335 13060 0,'0'0'0,"0"21"15,22-21-15,20 0 32,-21 0-17,64 21 1,-43-42 46,0 21-62</inkml:trace>
  <inkml:trace contextRef="#ctx0" brushRef="#br0" timeOffset="144648.9742">17886 12827 0,'-21'-21'141,"-1"0"-125,22-1 31,22 22-47,-1-21 15,0 21 1,0 0-16,21-21 15,-20 21 1,-1 0 15,0 21 1,0 22-17,0-1 1,-42-21-1,0 0 1,0 0 0,0 22-1,-22-43 1,22 21 0,21 21-1,-42-42 1,63 21-1,0 1 1,21-1 0,-20-21-1,20 0-15,-21 0 16,21 0 0,1 0-1,-22-21 1,-63-22 31,20 22-32,1 0 1,0 0-16,0 21 16,0-21-1,-43-1 1,43 1-1,0 21 17,0-21-17,21 0 17,21 0-17</inkml:trace>
  <inkml:trace contextRef="#ctx0" brushRef="#br0" timeOffset="145180.0807">18351 12890 0,'0'0'0,"22"-21"93,-1 0-93,0 0 16,0 21 0,0 0-1,-21-21-15,43 42 16,-1 0 0,-21 0-1,0 22 16,0-22-31,-21 0 16,22 0-16,-1 0 16,21 0-1,0 1 1,43-1 0,-43-21-1,1 0 1,-22 0-16</inkml:trace>
  <inkml:trace contextRef="#ctx0" brushRef="#br0" timeOffset="145547.2658">18754 12827 0,'-43'21'78,"22"21"-62,0-20-16,-21-1 15,20 0-15,22 0 16,-21 0-16,-21 22 16,21-43-1,0 21-15,21 0 16</inkml:trace>
  <inkml:trace contextRef="#ctx0" brushRef="#br0" timeOffset="146029.4655">19113 12827 0,'85'0'78,"-106"42"-47,21 1-31,0-22 16,0 21-1,21-21-15,0 22 16,0-43-1,-21 21 1,0 21 0,22-42-1,-1 0 1</inkml:trace>
  <inkml:trace contextRef="#ctx0" brushRef="#br0" timeOffset="146329.4963">18986 12975 0,'85'0'32,"-64"0"-32,22 0 15,20 0-15,-21 0 16,22 0 0,-1 0-1,-20 0 16,-22-21-15</inkml:trace>
  <inkml:trace contextRef="#ctx0" brushRef="#br0" timeOffset="147348.3658">19791 12806 0,'-21'21'63,"42"-21"-48,-42 21 1,-1-21 15,1 0-15,-21 0-16,63-21 62,0 0-46,0 0-16,1 21 16,-1 0-1,21 0 1,-21 0 0,0 21 15,-21 0-16,-21 21 1,21 22 0,-42-22-1,21-21 1,-22 0 0,22-21 15,21 22-31,-21-22 15,63 0 79,1 0-94,-22 0 16,21 0-16,1 21 47,-22-21-47,21 21 47,0-21-47,-20 0 15,-1 0 1,0-21-1,21 21 1,-21-21 0,1-1-1</inkml:trace>
  <inkml:trace contextRef="#ctx0" brushRef="#br0" timeOffset="148265.7256">20193 12827 0,'21'-21'31,"0"21"-16,-21-21-15,21 21 16,1 0 0,20 0-1,-21 0 1,21 21 15,-20-21-15,-22 21-16,42 0 15,-42 0 1,-21 0 0,0 22-1,-22-1 1,22-21 15,0 0-15,0 22-1,21-22 1,0 0 0,0 0-1,21-21 1,21 21 0,-21-42 77,-21 0-93,0 0 16,0 0 0,0 0-16,-21-1 15,0 1 1,0 0-1,0 0 1,-22 0 0,22 21-1,0-21 1,21-1 0,0 1-1,-21 0 1,42 21-1,0-21 1,0 21 15,-21-21-31,43 21 32,-22 0-32</inkml:trace>
  <inkml:trace contextRef="#ctx0" brushRef="#br0" timeOffset="148783.3272">20849 12827 0,'0'0'0,"0"21"125,21 0-110,-21 22-15,21-22 16,-21 0-1,22 0-15,-22 21 16,21-20 0,-21-1-1,21 0 17</inkml:trace>
  <inkml:trace contextRef="#ctx0" brushRef="#br0" timeOffset="149159.502">20680 12996 0,'84'0'63,"-41"0"-63,20 0 15,-42 0-15,1 0 16,41 0-1,-21 0 1,-20 0 0</inkml:trace>
  <inkml:trace contextRef="#ctx0" brushRef="#br0" timeOffset="150217.3925">21442 12700 0,'-21'21'78,"21"0"-78,-22 0 16,1 22-16,0-22 15,-21 0 1,-1 21 0,1 1-1,42-22 1,-21 0-1,84-21 79,-20 21-78,-22-21 15,21 0-31,-21 21 16,22-21-16,-22 0 15,0 22 1,0-65 62,-21 22-62,0 42 62,0 0-78,0 22 15,0-22-15,0 0 16,21 0 0,-21 0-16,22 1 15,-22-1 1,21-21 0,0 21-1</inkml:trace>
  <inkml:trace contextRef="#ctx0" brushRef="#br0" timeOffset="154208.0788">15092 13991 0,'-21'21'172,"-1"0"-156,1 1-16,0 20 15,-21-21-15,-22 43 16,43-22-1,-21 21 1,21-20 0,42-1-1,21 0 1,0-20 15,-20-1-15,20 0-1,-21 0 1</inkml:trace>
  <inkml:trace contextRef="#ctx0" brushRef="#br0" timeOffset="155176.0625">15092 14330 0,'0'0'0,"21"0"0,-21 21 94,21 21-79,-42-21-15,42-21 16,-21 22-16,21-1 16,0-21-1,1 21 1,-1-21-1,0-21 17,42-22-17,-63 22 1,22 21 15,-22 21 32,0 1-63,21-1 15,-21 0-15,0 21 16,21 22 0,21-1-1,-21-42-15,1 43 16,-1-43-1,0 0-15,0 22 16,-21-22 0,0 0-1,-21 0 17,0 0-17,-22 0 1,1-21-1,21 22 1,-21-44 0,-1 1-1,22 0 1,0 0 0,21 0-1,0-22 1,0 43-1,21-21 1,0 0 0,0 0-1,22 0 17,-1 21-17,-21-21 1,0 21-16,22-22 15</inkml:trace>
  <inkml:trace contextRef="#ctx0" brushRef="#br0" timeOffset="155634.0105">15663 14436 0,'0'0'0,"-21"0"15,85 21 95,-22-21-95,0 0-15,1 0 16,-22 0-1,0 0-15,21 21 16,-42-42 0</inkml:trace>
  <inkml:trace contextRef="#ctx0" brushRef="#br0" timeOffset="157168.4877">16468 14351 0,'0'0'0,"-22"21"109,-20-21-93,21 0-16,0 0 15,0 0 1,21-21 78,0 0 328,21 0-407,0 21 1,-21-22-1,21 22-15,0 0 16,0 0 0,1 0-1,-1 0 1,0 0 0,-21 22-1,0-1 1,0 0-1,-21 42 1,-22-41 0,43-1-16,-42 0 15,21 0 1,-21 0-16,20 0 16,-20 1-1,0-1 1,21-21-1,-1 0 17,44-21 30,41 21-62,-42-22 16,22 22-1,-22 22 1,21-1 0,-21-21-1,0 21 1,1-21 0,-1 21-1,-21-21 1,21 0 15,21-21 0,-21 21-15,22-21 0,-43 0-1</inkml:trace>
  <inkml:trace contextRef="#ctx0" brushRef="#br0" timeOffset="157848.0754">16700 14118 0,'22'-21'16,"-1"21"-16,-42 0 47,42 0-1,0 42-46,-21-21 16,42 1-16,-21-1 16,22 21-1,-22 0 1,21 1 0,-21-1-16,1 0 15,-22-20 1,21-22-16,0 42 15,21 0 1,-63 1 0,42-22-1,-21 21 1,-21-21 0,0-21 15,0 0-16,21 21 1,-21-42 0,-1 21-1</inkml:trace>
  <inkml:trace contextRef="#ctx0" brushRef="#br0" timeOffset="158239.6367">17251 14012 0</inkml:trace>
  <inkml:trace contextRef="#ctx0" brushRef="#br0" timeOffset="158963.7403">17251 14012 0,'0'21'31,"-21"-21"-16,-1 22 64,1-22-79,0 0 15,21-43 79,21 43-94,0-21 16,-21 0-1,22 21 1,-1 0-16,0 0 31,0 0-15,0 42-1,-21-21 1,0 22 0,-21-1-1,-42 0 1,20-20-1,1-1 1,0-21 0,84 0 62,-21-21-63,21 21-15,-20 0 16,20 0-16,-21 21 16,0-21-1,22 21 1,-22 0 0,21-21-1,-21 0 1,0 0-1,1 0 1</inkml:trace>
  <inkml:trace contextRef="#ctx0" brushRef="#br0" timeOffset="159362.0278">17526 14414 0,'0'0'0,"85"0"63,-43 0-47,0 0-16,22 0 31,-1 0-16,-20 0 1</inkml:trace>
  <inkml:trace contextRef="#ctx0" brushRef="#br0" timeOffset="159614.991">17526 14520 0,'0'0'0,"21"0"47,43 0-32,-22 21 1,21-42 0,-20 42-1,-43-42-15</inkml:trace>
  <inkml:trace contextRef="#ctx0" brushRef="#br0" timeOffset="161384.8582">18373 14266 0,'21'-21'157,"0"21"-157,-21-21 15,21 0-15,0 21 16,0-21 0,1 21-1,-1 0 1,21 0-16,-21 0 15,0 0 1,-21 21-16,22-21 16,-1 21-1,-21 0 1,0 0 0,0 0-1,-64 22 1,43-43-1,-42 42 1,41-42 0,1 21-16,0 0 15,0 1 1,42-1 0,0-21-1,-21 21 1,64-21-1,-22 21 1,0-21 0,1 0-1,-22-21-15,0 21 16,0 0 0,0-21-16,-42 0 31,21-1-16,-21 1 1,0 21-16,-21-21 16,-1 0-1,-20 0 17,42 21-17,-22-21 1,1-1-1,42 22 1,21-42 0,43 21-1,-1 0 1,-21 0 0</inkml:trace>
  <inkml:trace contextRef="#ctx0" brushRef="#br0" timeOffset="161952.1714">19008 14393 0,'0'0'0,"0"-21"62,-22 0-46,44 0-1,-1 0 1,0 21 0,0 0-16,0 0 47,43 0-32,-1 21 1,-42 0-1,-21 0 1,0 21 0,22-20-1,-1-1 1,0 0 0,21 0-1,1-21 1,-1 0-1,21-21 1</inkml:trace>
  <inkml:trace contextRef="#ctx0" brushRef="#br0" timeOffset="162344.0164">19516 14287 0,'0'0'0,"-64"43"78,22-22-63,-1 0-15,1 0 16,0 0 0,21 1-1,-43-1 1,43 0 0,0 0-1</inkml:trace>
  <inkml:trace contextRef="#ctx0" brushRef="#br0" timeOffset="162808.4566">19939 14309 0,'0'21'94,"0"21"-78,0-21-16,0 0 15,0 1-15,0-1 16,0 0-16,0 0 31,0 0-31,0 0 16,21-21 0,-21 22-1</inkml:trace>
  <inkml:trace contextRef="#ctx0" brushRef="#br0" timeOffset="163112.4253">19812 14436 0,'0'0'0,"63"0"63,22 0-48,-43 0-15,1 0 16,-1 0-16,0 0 15,-20 0 1</inkml:trace>
  <inkml:trace contextRef="#ctx0" brushRef="#br0" timeOffset="164832.4154">20447 14224 0,'-21'0'172,"63"-21"-78,0 21-78,-20 0-16,20 0 15,-21 0-15,0 0 31,-21 21-31,0 0 32,-21 0-17,21 0-15,-42 1 16,-1-1 0,1 0-1,21-21 16,0 21-15,42-42 47,21 21-63,-21 0 15,1 0-15,-1 0 16,21 21-1,-21-21 1,0 21 0,1 0-1,-22 1 1,-22-1 0,1 0 15,0-21-16,-21 21 1,21-21 0,-1 0-1,1 0 1,0-21 0</inkml:trace>
  <inkml:trace contextRef="#ctx0" brushRef="#br0" timeOffset="165920.4344">21124 14330 0,'0'0'0,"-42"21"94,21-21-78,0 0-16,-1 21 15,1-42 32,0 21-31,0-21 0,21 0-1,21-1 48,21 1-63,-20 21 15,41 0 32,-42 21-16,0 1-31,1-1 16,-22 0 0,-43 21-1,22-21 1,0 22 0,-21-22-1,-22 0 1,43 0-1,-21 0 1,20-21 0,1 0-1,21-21 1,21 0 0,1 21 15,41 0-16,-42 0 1,0 0 0,22 21-1,-22-21 1,21 21 0,1 1-1,-1-1 1,0-21-1,22-21 1,-22-1 0,0 22-1</inkml:trace>
  <inkml:trace contextRef="#ctx0" brushRef="#br0" timeOffset="170071.7294">15240 15854 0,'-21'-21'78,"42"21"-62,-21-22-16,21 22 15,0-21 1,-42 21 0,42-21-1,-21 0 1,21 21 0,1-42-1,-22 20 1,0 1-1,0 42 95,0 1-110,0 20 15,21-21-15,0 0 16,0-21 0,21 21-1,-20-21 1,20 0 0,-21 0-1,0 0 1,0-21-16,1 0 31,-22 0-31,21 0 16,-42 21 15,21-21-31,0 42 47,-22-21-47,1 42 15,42-21 1,-21 22 0,0-1-1,22 0 1,-1-21-16,0 43 16,0-43-1,-21 0-15,21 22 16,0 20-1,1-42 17,-22 22-17,0-1 1,0-21 0,0 21-1,0-20 1,21-1 31,-64-42 0,22 21-32,0 0-15,0-22 31,0 1-31,0 21 16,21-21-16,0 0 16,-22 0-1,22 0 1,-21-1 0,21 1-1,21-21 16,1 21-31,20 0 16,0-1 0,1 22-1,-22-21 1,0 21-16,0 0 31</inkml:trace>
  <inkml:trace contextRef="#ctx0" brushRef="#br0" timeOffset="170983.589">16150 15854 0,'85'0'94,"-106"0"-63,-1 0-15,1 0-16,0 0 15,0 0 1,0 0 93,0 0-93,42 0 47,0 0-48,0 0 1,0 0-16,0 0 15,22 0 1,-22 0-16,0 0 16,0 0-16,0 0 15,1 21 1,20-21 0</inkml:trace>
  <inkml:trace contextRef="#ctx0" brushRef="#br0" timeOffset="172465.5493">16870 15748 0,'-21'0'172,"-22"0"-172,22 0 16,21 21-16,-21-21 16,0 0-1,0 0 16,-1 0-15,22-21 47,0 0-48,22 21-15,-1 0 47,0-21-47,21 21 16,-21 0-16,22 0 15,-43 21 1,21 0 0,0 0-1,-21 0 1,0 0-16,-21 1 15,21-1 1,-42 0 0,-1 21-1,-20-21 1,42-21 0,21 22-1,-22-22 1,44-22 31,-1 22-32,0-21-15,0 21 16,0 0 0,43 21 46,-22-21-62,-21 0 16,43 22-1,-1-22 1,-20-22 0,-22 22-16,0 0 15,0-21 1</inkml:trace>
  <inkml:trace contextRef="#ctx0" brushRef="#br0" timeOffset="173583.9781">14880 15536 0,'106'21'172,"-170"1"-172,22-1 16,21-21-16,0 42 15,0-21 1,-22 0 0,22 1-1,21 20 1,-21-21-16,42 0 16,0 0-1,0 1-15,-21-1 16,64 21-1,-1 0 1,1-42 0,-22 22-1,1-1 17,-1 0-17,-21-21 1,0 0-1,0 0 1</inkml:trace>
  <inkml:trace contextRef="#ctx0" brushRef="#br0" timeOffset="175215.7284">17335 15579 0,'0'-22'141,"0"1"109,-21 21-156,21-21-79,64 42 48,-43 0-32,-21 1-31,21-1 16,0-21-16,0 21 15,22 21 1,-22-21-16,0 22 15,0-22 1,0-21-16,1 42 16,-1-21 15,0 22-15,-21-22-1,0 0 1,0 0-1,0 0 1,0 1 0,-21-22-1,21 21 63</inkml:trace>
  <inkml:trace contextRef="#ctx0" brushRef="#br0" timeOffset="176279.8835">17865 15409 0,'-43'21'125,"22"-21"-110,21 22-15,-21-22 16,0 0-1,21-22 48,21-20-16,0 21-47,0 0 15,0 42 64,1 0-79,-22 0 15,21 0-15,-21 1 16,-21-1-16,-22 21 15,22-21 17,-21 0-17,-1 1 1,22-22 0,0 21-1,21-42 1,64 21 46,-43 0-46,21 0-16,-21 0 16,22 21-1,-22-21 1,0 21-16,0-21 15,0 0 32,43 0-31,-22-21 0</inkml:trace>
  <inkml:trace contextRef="#ctx0" brushRef="#br0" timeOffset="176705.3902">18224 15811 0,'0'0'0,"106"22"63,-63-22-16,-22 0-47,21-22 15,0 22 1,-20 0-1</inkml:trace>
  <inkml:trace contextRef="#ctx0" brushRef="#br0" timeOffset="176976.5896">18161 15896 0,'63'21'47,"-20"-21"-47,-1 0 15,0 0-15,-20 0 16,-1 0-1,21 0 1,-21-21 0</inkml:trace>
  <inkml:trace contextRef="#ctx0" brushRef="#br0" timeOffset="178540.1758">18944 15621 0,'0'0'0,"21"0"0,-21-21 63,21 21-48,1-21-15,-1 21 16,0-22 0,21 22-16,-21 0 31,22 0-16,-1 0 1,-21 0 0,0 22-1,-21-1 1,0 0 0,-21 0-1,21 0-15,-42 22 16,21-22-1,21 0-15,-64 0 16,22 21 0,21-20-1,21-1 1,21 0 0,0-21 15,21 21-16,1-21 1,-1 21 0,-21-21-16,22 0 15,-22-21-15,-21 0 63,21 21-63,-42-21 15,0 0 1,-22-1 0,-20 1-1,-1 0 1,64 21 0,-42-21 15,21 0-31,0 0 15,-1 21-15,22-22 16,0 1 0,22 0-1,-1 0 1,42 0 0,1-22-1</inkml:trace>
  <inkml:trace contextRef="#ctx0" brushRef="#br0" timeOffset="179107.9447">19706 15494 0,'0'21'140,"-42"21"-140,-1-20 16,22 20-16,0-21 15,0 0 1,21 22 0,-21-1-1,0 0 1,42 1 0,21-22-1,-21 0 1,64 0-1,-43-21 1,1 21 0,-22-21-1</inkml:trace>
  <inkml:trace contextRef="#ctx0" brushRef="#br0" timeOffset="179658.8945">19939 15769 0,'0'-21'63,"0"0"-47,0 0-16,0-1 15,21 22 1,0-21-16,0 21 15,1 0 1,41 21 15,-21 1-15,-20-1 0,-1 21-1,21-21 1,-21 0-1,22 1 1,-1-1 0,-21-21-1,43 0 17,-43 0-17</inkml:trace>
  <inkml:trace contextRef="#ctx0" brushRef="#br0" timeOffset="180039.9911">20426 15663 0,'0'0'0,"-21"0"16,-22 21 46,22-21-46,-21 22 0,-1 20-1,-20-21 1,21 0-1,20 0 1,-41 1 0,63-1-1,-21-21 17</inkml:trace>
  <inkml:trace contextRef="#ctx0" brushRef="#br0" timeOffset="180585.0524">20849 15642 0,'0'0'0,"-21"21"78,21 0-63,0 1-15,21-1 16,-21 0-16,0 0 16,21 0-1,-21 22 1,21-22 0,1-21-1,-22 21-15,0 0 47</inkml:trace>
  <inkml:trace contextRef="#ctx0" brushRef="#br0" timeOffset="180910.8323">20701 15790 0,'0'0'0,"-21"-21"32,105 21 14,-41 0-46,20 0 16,-20 0-16,20 0 31,-21 0-15,1 0 0,-1 0-1</inkml:trace>
  <inkml:trace contextRef="#ctx0" brushRef="#br0" timeOffset="181792.4399">21463 15557 0,'-21'22'78,"21"-1"-62,-21 21-16,21-21 15,-43 0-15,43 1 16,-21-1 0,0 0-1,21 0 1,-21-21-16,42 0 15,-21 21 1,21-21 0,0 0-1,0 21 1,1-21 0,-1 0-1,21 0 1,-21 0-1,22 0 1,-22 0 0,0-21-1,0 21 1,-21-21 0,-21 21-1,42 0 48,-42 21-48,42-21-15,-21 21 16,-21 1 0,21-1-1,21 0 1,0 0-1,-21 0 1,0-21 0,43 0-1,-43 21 1</inkml:trace>
  <inkml:trace contextRef="#ctx0" brushRef="#br0" timeOffset="182319.7824">21653 15452 0,'22'21'63,"-1"0"-63,0 0 15,21 43 1,-21-1 0,1-21-1,-1 22 1,-21-22-1,0 1 1,21-22 0,-21 0-1,0 0 1,0 0 0,0 0-1</inkml:trace>
  <inkml:trace contextRef="#ctx0" brushRef="#br0" timeOffset="187104.5925">14584 16912 0,'0'-21'94,"21"21"-78,0-21-16,-21 0 15,21 21 1,43-22 0,-22 1-1,0 21 1,1 0 0,-22 0-1,-21 21 1,21 43-1,-21-43-15,0 21 16,0-20 0,21-1-1,0 42 1,1-42 0,41 1-1,-21-1 1,1 0-1,-1-21 1,0 21 0</inkml:trace>
  <inkml:trace contextRef="#ctx0" brushRef="#br0" timeOffset="187560.5984">15155 16912 0,'0'0'16,"-21"0"93,0 21-109,0 0 16,0 1-1,-1-1-15,1 0 16,0 0-16,0 0 15,-21 22 1,-1-22 15,22 0-15,-21 0 0,63-21-1,-42 0 1</inkml:trace>
  <inkml:trace contextRef="#ctx0" brushRef="#br0" timeOffset="188048.3246">15473 16912 0,'0'-42'47,"21"84"-16,-21 0-31,0 1 16,0-22-16,21-21 16,-21 21-16,0 21 15,0 1 1,21-22-1,0 0 17,1 0-17,-1-21 17</inkml:trace>
  <inkml:trace contextRef="#ctx0" brushRef="#br0" timeOffset="188384.3051">15409 17103 0,'43'0'63,"-1"0"-63,0 0 15,1 0-15,-1 0 16,0 0-1,1 0 1,-22-22 0,0 22-1</inkml:trace>
  <inkml:trace contextRef="#ctx0" brushRef="#br0" timeOffset="189241.1797">16108 16849 0,'0'0'0,"0"42"109,0-21-109,0 21 16,-21-20-16,21-1 16,-22 21-1,1 0 1,21-20 0,0-1-1,21-21 16,1 0-15,-1 0 0,0 0-1,21 0 32,1 0-31,-22 0-1,0-21 1,0 21 0,0 0 15,-42-22-15,21 65 30,0-22-30,0 0-16,0 0 16,0 0-1,21 1 1,-21-1 15,21-21-15,-21 21-1</inkml:trace>
  <inkml:trace contextRef="#ctx0" brushRef="#br0" timeOffset="189679.8199">16658 17166 0,'0'0'0,"64"-21"109,-43 21-109,0 0 16,21 0-16,1-21 15,-1 21-15,-21 0 16,21 0 15</inkml:trace>
  <inkml:trace contextRef="#ctx0" brushRef="#br0" timeOffset="189992.1036">16637 17230 0,'21'21'31,"21"-21"16,1 0-31,-1 0-16,0 0 15,-20 0 1,20 0-1,0 0 1</inkml:trace>
  <inkml:trace contextRef="#ctx0" brushRef="#br0" timeOffset="190865.3181">17653 17081 0,'0'0'0,"0"-21"125,21 21-125,-21-21 16,21 21-16,-21-21 15,0-21 1,0 20 0,0 1-1,0 0 1,0 0-1,0 42 64,21 0-64,-21 22 1,22-22-16,-1 0 15,-21 0 1,42 21 0,-21 1-1,22-22 1,-22 21 0,21-21-1,-21 1 1</inkml:trace>
  <inkml:trace contextRef="#ctx0" brushRef="#br0" timeOffset="191311.3942">17547 17251 0,'64'0'62,"-1"0"-46,-42 0-16,22 0 16,-1-21-16,-21 42 15,0-21 1,43 0-1,-1 0 1,-42 0-16,1 0 16,-1 0-16,0-21 15,0 21 1</inkml:trace>
  <inkml:trace contextRef="#ctx0" brushRef="#br0" timeOffset="192377.0924">17738 17441 0,'0'0'0,"21"0"0,42 0 47,-42-21-32,43 21 1,-22 0 0,-21 0-1,22 21 1,-43 0 0,0 1-1,-21-1 1,21 0-1,-22 0 1,1 0 15,0 0-15,0-21 0,21 22-1,-21-1 1,0 0-1,42 21 1,-21-21 0,42-21-16,-21 22 15,0-22 1,1 0-16,20 21 16,-21-21-1,0-21 1,0 21-1,1-22 1,-22 1 0,-22-21 15,22 21-15,0 0-1,-42-1 1,21 22-16,0-21 15,0 21-15,-1-21 16,-20 21 0,0-21-1,-22 21 1,43-42 15,0 20 0,84 1 32,-20 0-63,-22 21 16</inkml:trace>
  <inkml:trace contextRef="#ctx0" brushRef="#br0" timeOffset="193210.5465">18711 16849 0,'0'0'0,"0"-22"15,-42 65 95,21-1-110,0-21 15,-22 22-15,22-22 16,0 21-16,21 0 15,-42 1 1,42 20 15,0-20-15,21-22 0,-21 0-16,42 0 15,-42 0-15,21-21 16,22 21-1,-22-21 1</inkml:trace>
  <inkml:trace contextRef="#ctx0" brushRef="#br0" timeOffset="194444.7155">18754 17230 0,'21'-22'63,"-21"-20"-48,0 21 1,21 21-16,-21-21 16,21 21-16,-21-21 15,-21 21 1,21 42 46,0-21-46,42 0-16,-42 0 16,0 1-1,21-1 1,1-21 0,20 0-1,0 0 1,1-21-1,-22-1 1,-21 1 0,0 0-1,-21 21 1,21-21 0,-22 42-1,22 21 1,-21 1-1,21-1 17,0 0-17,0-20 1,0 20 0,21 0-1,1-21-15,-22 1 16,0-1-1,21 0 1,-21 0 15,-43-21 63,22 0-94,0 21 16,-21-42-16,21 21 15,-1 0 1,-20 0 0,21 0-1,-21-21 32,20 21-31,1-21-1,42 21 48,22-21-48,-22-1 1,0 22 0,0 0-1,22 0 1,-1-21 0,-21 21-1</inkml:trace>
  <inkml:trace contextRef="#ctx0" brushRef="#br0" timeOffset="195048.4227">19240 17208 0,'22'-21'172,"20"21"-157,0 0-15,1 0 16,-22 0-16,0 0 16</inkml:trace>
  <inkml:trace contextRef="#ctx0" brushRef="#br0" timeOffset="195984.5951">19727 17081 0,'0'0'0,"-21"-42"125,0 63-109,21 0-16,-21 1 15,0-22-15,-1 21 16,22-42 15,-21-1-15,42 1-1,1 21 1,20-21 0,-21 0-1,21 0 1,-20 21-1,20 21 1,-42 21 0,-21 1-1,0-1 1,-1-21 0,-20 21-1,-21 1 1,41-22-1,-20 0 1,21-21 15,84-21 47,-20 21-78,-22 0 16,0 0-16,0 0 16,22 0-1,-22 0 1,21 21 0,-21-21-1,43 0 16,-43-21 16</inkml:trace>
  <inkml:trace contextRef="#ctx0" brushRef="#br0" timeOffset="196599.3933">20024 16849 0,'0'0'0,"21"63"125,0-42-125,-21 0 16,21 22-16,0-22 15,0 21-15,1 22 16,-1-22-1,21 0 1,-42 1 0,21-1-1,-21-21 17,0 0-17,0 1 1,21-1-1,-42-21 1,42 0 0</inkml:trace>
  <inkml:trace contextRef="#ctx0" brushRef="#br0" timeOffset="197784.5987">20468 16722 0,'0'0'16,"-21"0"47,21 21-48,-21-21-15,0 0 16,-1 0-1,1 0 1,0 0 0,21-21 46,0-1-46,21 1-1,0 21 1,22 0 47,-22 21-63,0 1 15,-21-1-15,-21-21 16,21 21-1,0 21 1,-42-21 0,20 1-1,-20-1 1,0 0 0,21-21 30,42-21 1,0 21-47,21 0 16,-21 0 0,22 21-1,20 0 16,-20-21-15,41 21 0,-63-21-16,22 0 15,-22 0-15,0 0 94</inkml:trace>
  <inkml:trace contextRef="#ctx0" brushRef="#br0" timeOffset="198668.2219">21061 17081 0,'0'0'0,"0"-21"16,127 42-16,-148-21 31,-22 0-15,22 0-1,0 0 1,21 22 15,21 20-15,-21-21-16,-21 0 31,42 0-15,0 1-1,0-1 1,1-21-1,-1 0 1,0-21 0,64-1-1,20-20 1,65-21 0,41-1-1,-62 1 1</inkml:trace>
  <inkml:trace contextRef="#ctx0" brushRef="#br0" timeOffset="203231.6565">24109 4424 0,'0'-21'79,"0"-1"-64,21 22 1,-21-21-1,21 21 157,0 21-172,0 1 16,1-1 0,-1-21-16,0 21 15,21 21 1,1 1-1,-43-1 1,63 0 0,-21 1-1,-20-22 1,-1 0 0,0-21-1,-21 21 16,0-42 48,21 21-64,0-42 16,-21-1-15,21 1-16,1 21 16,-22 0-1,0-43 1,42 22 0,0-22-1,-42 22 1,21 21-1,1-22 1,-1 1 0,0 21-1,0 0 1,-42 0 62</inkml:trace>
  <inkml:trace contextRef="#ctx0" brushRef="#br0" timeOffset="204192.5977">25442 4022 0,'-21'0'94,"0"42"-78,0-21-1,0-21-15,-43 64 16,22-22 0,21 0-1,-1 22 1,1-22 15,42 0-15,-21 22-1,22-22 1,-1 1 0,21 20-1,-21-21-15,22 1 16,-43-22 0,21 0-16,42 0 15,-42 22 1,22-22-1,-22 0 1,-21-42 0,21 42 46,0-21-46</inkml:trace>
  <inkml:trace contextRef="#ctx0" brushRef="#br0" timeOffset="224904.7523">2117 11769 0,'63'0'94,"1"0"-94,63 0 15,-22 0 1,22 0-16,0 0 16,64 0-1,42 0 1,-85 0 0,-21 21-1,-42-21 1,-43 0-1,-169 0 48,42 0-47,-21 0-16,-21 0 15,22 0-15</inkml:trace>
  <inkml:trace contextRef="#ctx0" brushRef="#br0" timeOffset="225203.7617">2159 11790 0,'85'0'32,"-22"0"-32,85 0 15,-21 0-15,0 21 16,-21-42-16,63 21 16,1 0-1,-64-21 1,-64 21 15,-21 0-31</inkml:trace>
  <inkml:trace contextRef="#ctx0" brushRef="#br0" timeOffset="226346.0405">5567 11705 0,'0'0'0,"21"21"0,64-21 16,-1 0-1,107 0 1,-85 0 0,63 21-1,-21-21 1,-84 0-16,-22 0 16,0 0-16,-148 0 78,1 0-63</inkml:trace>
  <inkml:trace contextRef="#ctx0" brushRef="#br0" timeOffset="226504.2973">5524 11747 0</inkml:trace>
  <inkml:trace contextRef="#ctx0" brushRef="#br0" timeOffset="227048.1505">5609 11726 0,'85'21'15,"-170"-42"-15,297 21 0,-85 0 16,127 0-1,-64-21 1,22 21 0,-43 0-1,-63 0 1,-64 0-16,1 0 16,-22 0-1,-169 21 32,21-21-31,-64 0-1,22 21 1,63-21 0,43 0-1,63 0 1,63 0 15,149-21-15,-22 0-1,-105 21 17,21 0-17,-43 0 1,-84 0 62,0 0-78,0 0 16</inkml:trace>
  <inkml:trace contextRef="#ctx0" brushRef="#br0" timeOffset="244112.8436">15769 10583 0,'64'0'47,"20"-21"-47,1 0 16,21 0-1,-43 21-15,1-21 16,20-1 0,-62 22-1,-65 22 63,-20-1-78,20-21 16,22 21-16,0-21 16,-21 0-1,21 21-15</inkml:trace>
  <inkml:trace contextRef="#ctx0" brushRef="#br0" timeOffset="251992.6585">25950 4424 0</inkml:trace>
  <inkml:trace contextRef="#ctx0" brushRef="#br0" timeOffset="253016.0376">25633 4487 0,'21'-21'109,"21"21"-109,-21 0 16,43-21 15,-22 21-31,-21 0 16,1 0 15,20 0-15</inkml:trace>
  <inkml:trace contextRef="#ctx0" brushRef="#br0" timeOffset="254199.5358">26268 4233 0,'21'0'47,"-21"-21"-32,0 42 63,-42 0-78,20-21 16,22 22-16,-21-1 16,-42 21-1,42 0 1,-22 1-1,22-22 1,0 0 0,0 0-1,0 0 1,21 1 0,42-22 140,-21 21-156,0-42 15,43 21 48,-43 0-63,0 0 16,0 0-1,0 0-15,-21-22 78,-21 22-62,21-21 0,0 42 93,21 1-109,-21-1 16,0 0-16,0 0 15,0 0-15,22 22 16,-1-22 31,-21 0-32</inkml:trace>
  <inkml:trace contextRef="#ctx0" brushRef="#br0" timeOffset="254888.1621">26585 4572 0,'0'0'0</inkml:trace>
  <inkml:trace contextRef="#ctx0" brushRef="#br0" timeOffset="255304.4745">26712 4762 0,'0'22'47,"0"-1"-31,0 0-16,0 0 15,0 0 1,-21 0 0,42 1-1,-42-22 1,0 21-1,21 0 1,-21-21 0</inkml:trace>
  <inkml:trace contextRef="#ctx0" brushRef="#br0" timeOffset="256472.717">27263 4403 0,'-22'0'62,"1"21"-46,0 0 78,21-42-94,-21 21 15,21-21 32,0-1-31,0 1 0,21 21-1,0 0 32,22-21-47,-22 21 16,0 0-1,0 0 1,0 21 15,-42-21-31,21 43 16,-21-1 15,0-21-31,-22 21 16,1-20-16,0-1 15,-22 21 1,22-21 0,21 0-1,-22-21 1,86 0 62,-22-21-62,0 21-16,0-21 15,0 21-15,22 0 31,-22 21-15,21 0 0,1-21-1,-22 22 1,21-22 0,0 0-1,-20 0 1,-1 0-1,21-22 1</inkml:trace>
  <inkml:trace contextRef="#ctx0" brushRef="#br0" timeOffset="257448.2332">27517 4106 0,'0'0'0,"0"-21"32,21 21-32,21 42 140,-21 1-140,22-22 16,-22 21-16,0-42 15,-21 64 1,21-22 0,21-21-1,-20 0 1,-1 43 0,0-43-1,-21 0 1,0 22-1,0-22-15,0 0 16,21 21 0,-63 1-1,42-22 1,-21 0 0,21 0-1,-22 0 1,1-21-1,0 0 1,0 0 172</inkml:trace>
  <inkml:trace contextRef="#ctx0" brushRef="#br0" timeOffset="272543.9849">25400 6054 0,'0'-22'63,"21"22"124,-21-21-171,21 0-1,0 21 1,-21-21 47,0 0-48,-21 42 79,0 0-94,0 0 16,21 0-1,21-21-15,-21 22 31,21-22-15,0 0 0,1 0-1,-1 0-15,0 0 16,0 0-16,0 0 16,0-22-1,-21 1 63,0 0-62,-42 63 78,0-20-79,21-1 1,-1 0-16,22 21 0,0-21 16,0 1-1,22 20 1,-1 0-1,0 1 1,0-1 0,0-21-16,0 0 15,-21 0 1,22-21-16,-44 43 16,1-22-1,21 0 1,-21 0-1,0 0 17,0-21-17,0 22 1,-1-22 31,-20 0-32,21 0 1,0 0 0,0-22-1,-1 22 1,22-21-16,0 0 31,22 0-31,-22 0 16,42 0 15,21-1-31,-63 1 31,64 0-15,-43 21 0,-21-21-16</inkml:trace>
  <inkml:trace contextRef="#ctx0" brushRef="#br0" timeOffset="273024.1818">26014 6054 0,'42'0'125,"0"0"-125,1 0 47,-1-22-32,-21 22-15,0 0 16,1 0 0</inkml:trace>
  <inkml:trace contextRef="#ctx0" brushRef="#br0" timeOffset="273352.8042">25993 6096 0,'0'0'0,"21"21"16,-42-21 0,42 21-1,63-42 1,-41 42 31,-1-21-47,-42 21 15,42-42 1</inkml:trace>
  <inkml:trace contextRef="#ctx0" brushRef="#br0" timeOffset="273624.3548">26733 5969 0</inkml:trace>
  <inkml:trace contextRef="#ctx0" brushRef="#br0" timeOffset="274417.1542">26733 5969 0,'-42'21'31,"21"-21"-15,0 0 62,21-21-63,21 0 1,0 0 15,0 21-15,0 0-16,1 0 16,-22-22-16,42 22 15,-42 43 32,21-22-31,-42 0-1,-21 21 1,-1 1 0,1-1-1,0 0 1,20-20-1,1-1 1,0-21 0,42-21 31,-21-1-32,21 22-15,1-21 16,-1 21 15,21 0-15,-21 21-1,0-21 1,1 0 0,20 22-1,0-1 1,1-21-1,-22-21 1,0 21 15,-21 21-31</inkml:trace>
  <inkml:trace contextRef="#ctx0" brushRef="#br0" timeOffset="274984.5916">27622 6075 0</inkml:trace>
  <inkml:trace contextRef="#ctx0" brushRef="#br0" timeOffset="276591.9784">27622 6075 0,'43'-21'109,"20"21"-93,-20-22-16,-22 22 16,21-21-1,-21 21-15,-21-21 31,-42 0-15,42 0 0,-21 21-1,0 0 1,-22 0 0,22 21 15,0 21-16,0-21 1,42 22 0,0-1-1,0 0 1,22-20 0,-22-1-1,42-21 16,1 0-15,-22-21 0,0-1-1,-42 1 1,22 0 0,-44 0-1,22-21 32,-21 20-47,0 1 16,21 21-1,0 21 48,0 1-48,21 20-15,-42-21 16,42 43 0,0-22-1,-21 0 1,0 1 0,22 20-1,-44-21 1,44-20-1,-22 41 1,0-42 0,0 0-1,21 1 17,-64-22-17,43 21 1,-21-21 15,0 0 0,-21-21-15,-1-1 0,22 1-1,0 21-15,21-21 16,21-21-1,22 21 1,-22-1 0,42 1-1,1-21 1,-22 21 15,22 0-15,-1-1-1,-21 1 1,22 21 0,-22-21-16,-21 0 15,1 21 1,20-21 0,-42 0-1,21-1 1,-42 1-1,21 0 1,-21 0 0,0 21-1,-1 0 1,1-21 15,-21 42-15,21-21-16,0 21 15,-1 0-15,1 0 16,21 22 0,21-22-1,22 0 1,-22 21 0,21-42-1,1 0 1,-1 0-1,0 0 1,1-21 0,-43 0-16</inkml:trace>
  <inkml:trace contextRef="#ctx0" brushRef="#br0" timeOffset="277675.4421">28977 5778 0,'0'0'0,"0"-21"0,0 0 31,21 63 47,0 1-62,1-22-1,-22 0-15,21 0 16,0 22-16,21-1 16,-42 0-1,43 1 1,-22-22-1,-42-21 1,-1 0 62,-20-21-78,0 21 16,21 0-1,-1 0-15,1-22 16,-21 22 0,42 43 62,21-22-63,-42-21-15,42 21 16,21 0-16,-20-21 16,-1 21-16,0-21 15,0 0-15,21 0 16,1 0-16,-1 0 16,22-21-1,-22 0 32,-21 0-47,0 0 16,-21 0-1,-21-1 1,0 22 0,-21 22-1,-22-22 1,64 21-1,0 21 1,0 0 0,21-20-1,0-44 17,22 44-17,-22-22 1,0 0-16</inkml:trace>
  <inkml:trace contextRef="#ctx0" brushRef="#br0" timeOffset="278595.5949">29739 5905 0,'0'-21'16,"-21"21"-1,42-21 1,-42 21-1,21-21 1,-21 0 47,0 21-48,-1 0 1,22 21-1,-21-21-15,21 21 16,0 0 0,0 0-16,21 1 15,1-1-15,-1 0 16,21 21 0,0-21-1,-20 22 1,-1-22-1,-42-21 1,-1 0 15,22 21-15,-42-21 0,21-21-1,0 21-15,42 21 63,21-21-48,1 0 1,20-21 0,-42 21-1,22 0 1,-22 0-1,-21-21 32,0 42 0,21 0-31,0 0-16,0-21 15,-21 21-15,43-21 32,-1-21-32</inkml:trace>
  <inkml:trace contextRef="#ctx0" brushRef="#br0" timeOffset="278808.9099">30099 5905 0,'0'0'0,"0"-21"31</inkml:trace>
  <inkml:trace contextRef="#ctx0" brushRef="#br0" timeOffset="279845.1204">30141 5969 0,'0'0'0,"21"-21"0,-21 63 94,0-21-78,22 0-16,-44-21 15,44 22-15,-44-1 16,22 0 0,0 0-1,0-42 95,22 0-95,-1-43-15,0 64 16,0-21 0,0 21-1,0-21-15,1 21 16,-1 21 15,-21 0 0,-21 22-15,-22 20 0,22-21-1,21-20 1,-21-22-1,63-43 32,1 1-31,-22 21 0,42-22-1,-20 22 1,-1 0-1,-21 0 1,21 42-16,-20 0 47,-22 0-47,0 1 16,0 20-1,0-21 1,0 0-1,0 0 17</inkml:trace>
  <inkml:trace contextRef="#ctx0" brushRef="#br0" timeOffset="280504.643">30628 5990 0,'0'0'0,"21"0"63,22 0-47,-22 0-16,0 0 15,0 0 1,0 0-16,0 0 15,1 0 1,-1 0 0,-21-21-1,0 0 17,0 0-17,-43-1 1,22 22 15,-42 22-15,20-1-1,1 0 1,42 21 0,0 1-1,0-22 1,42 21-1,1-21 1,-1-21 0,43 0-1</inkml:trace>
  <inkml:trace contextRef="#ctx0" brushRef="#br0" timeOffset="280980.285">31009 5715 0,'0'0'0,"-21"0"16,21-21-1,21 21 1,-21 42 46,21 0-46,-21 1-16,0-22 16,0 21-1,0-21-15,0 43 16,0-43-16,0 21 16,21-20-1,-21-1 1,22 0-1</inkml:trace>
  <inkml:trace contextRef="#ctx0" brushRef="#br0" timeOffset="281273.5117">30840 6011 0,'0'0'0,"63"0"46,-20 0-30,-1 0-16,0 0 16,1-21-1,41 21 1</inkml:trace>
  <inkml:trace contextRef="#ctx0" brushRef="#br0" timeOffset="281848.8292">31157 6075 0,'0'0'0,"21"21"78,1 0-78,-22-42 63,0 0-48,-22 21-15,44-21 16,-22-1-16,21 1 31,0 21-31,21-21 16,-21 0-1,22 21 1,-22 0 0,0 0 15,0 0-15,0 21 62,1-21-78,-22 21 15</inkml:trace>
  <inkml:trace contextRef="#ctx0" brushRef="#br0" timeOffset="282074.4094">31432 6075 0,'0'0'0,"-21"21"31,42-21-31,-21 21 16,0 0 15,22 0 16,-1-21-16</inkml:trace>
  <inkml:trace contextRef="#ctx0" brushRef="#br0" timeOffset="282632.5367">31496 5884 0,'0'0'0,"0"-21"109,21 21-93,0-21-16,0 21 15,-21-21 1,22 21-16,-1-21 15,0 21 1,0-22 0</inkml:trace>
  <inkml:trace contextRef="#ctx0" brushRef="#br0" timeOffset="283400.3973">31856 6011 0,'0'0'0,"21"-21"78,-21 0-63,-85 42 48,64-21-47,-21 21-16,-1 0 15,1 1-15,21-1 16,0 0-1,21 21 1,0-21 0,63-21 15,1-21-15,-22 21-1,0 0 1,1-21-1,-43 42 64,42 22-79,-21-22 15,0 0 1,22-21-16,-22 21 15,21-21 1,-21 0 0,1 0 15,-1-21-15</inkml:trace>
  <inkml:trace contextRef="#ctx0" brushRef="#br0" timeOffset="288791.7588">25590 7789 0,'22'0'125,"-1"-21"-109,-21 0-1,21 0 1,0 0-1,0-1 17,0 1-17,-21 0 1,22 0-16,-22 0 31,0 42 110,0 0-126,21 0-15,-42 0 16,42 1-16,-21-1 16,63 42-1,-42-42 1,-21 1 15,0-1-15,22-21-1,-44 21 1,44-21 0</inkml:trace>
  <inkml:trace contextRef="#ctx0" brushRef="#br0" timeOffset="290009.9392">25442 7959 0,'-21'0'32,"42"0"358,-21-22-374,21 22-16,1 0 16,-1 0-16,42 22 15,22-22 1,-22 0-1,1 0 1,-22 0 0,1 0 15,-22 0-15</inkml:trace>
  <inkml:trace contextRef="#ctx0" brushRef="#br0" timeOffset="291400.9571">25485 8234 0,'21'0'31,"21"-21"31,0-1-46,-20 22-16,-1 0 16,21-21-16,0 21 15,22 0 1,-1 21-1,-63 1 1,22-1 15,-22 0-15,-22 0 0,1 0-1,-21 0 1,21-21-1,0 22-15,-22-1 16,22-21 0,42 0-16,-63 21 15,21-21 1,0 21 0,21 0-1,0 0 16,42 1-15,-21-1 0,0-21-1,0 0-15,1 21 16,-1-21-16,0 0 0,0 0 16,-21-21 46,42 0-62,-20 21 16,20-43-1,-63 22 1,0 0 0,-22 0-1,22 0 1,-42 21 15,-1-22-15,43 1-1,0 21 1,0 0 0,-1-21-1,22 0 32,0 0-31,22 0 93,-1 21-93,0 0 15,0 0-31</inkml:trace>
  <inkml:trace contextRef="#ctx0" brushRef="#br0" timeOffset="292272.4999">26395 7895 0,'63'-21'172,"1"21"-172,-43 0 15,0 0-15,21 0 16,1 0-1,-22-21 1,0 21 0</inkml:trace>
  <inkml:trace contextRef="#ctx0" brushRef="#br0" timeOffset="292629.7102">26458 7980 0,'0'0'0,"85"21"78,-22-21-78,1 0 16,-43 0-16,43 0 31,-22 0-15,-21 0-1,0 0 1</inkml:trace>
  <inkml:trace contextRef="#ctx0" brushRef="#br0" timeOffset="293431.7984">27411 7683 0,'0'0'16,"0"-21"78,42 0-94,-21 0 15,0 0-15,-21 0 16,43 21 0,-43-22-1,-21 1 1,21 64 125,0-1-141,21-42 15,-21 42-15,0-21 16,0 22-1,0-1 1,21 0 0,-21-20-1,21 20 1,-21-42 0,0 21-1</inkml:trace>
  <inkml:trace contextRef="#ctx0" brushRef="#br0" timeOffset="293856.6245">27241 7916 0,'43'0'46,"-1"21"-30,22-21-16,-22 0 16,0-21-16,43 21 15,0 21 1,-22-21 0,-21 0 15,-20 0-16</inkml:trace>
  <inkml:trace contextRef="#ctx0" brushRef="#br0" timeOffset="294879.8588">27432 8128 0,'0'-21'16,"-21"42"62,21 0-78,-21 0 16,-1-21-16,1 21 15,21 1 1,-21-1-1,0 0 1,0 0 0,0 0-1,21 0 1,0 1 0,21-22-1,0 0 1,0 0 15,21 0-15,-20 0-16,20 0 15,-21 0 1,0 0 15,0-22 0,1 22-15,-22-21 0,21 0-1,-64 42 63,22 0-62,0 1-16,0-1 16,21 0-1,0 0 1,0 0-16,21 0 31,0 22-15,0-22-1</inkml:trace>
  <inkml:trace contextRef="#ctx0" brushRef="#br0" timeOffset="295951.8882">27749 8297 0,'0'21'109,"22"1"-93,-44-1-16,22 21 16,0-21-16,0 22 15,-21-1 1,21 0 15,0-21-15,0 1-1,-21 20 1,42-42 0,-21 21-1,-21-21 1,42-21 109,-21 0-109,21 21-16,-21-21 15,0-1-15,22 1 16,-22 0-1,21 0 1,0 0-16,0-22 16,0 43-16,0-42 15,-21 21 1,22 0 0,-1 21 15,21 0 31,-21 21-62,-21 0 16,21-21 0,-42 42-1,21 1 1,-42-22-1,21 0 1,-22-21 0,22 21-1,0-21 1,0 0 0,0 0-1,0 0 1,-1-21-1</inkml:trace>
  <inkml:trace contextRef="#ctx0" brushRef="#br0" timeOffset="300471.9693">26162 9165 0,'0'21'110,"-21"43"-95,21-22-15,-21 0 16,21-20-16,0-1 16,0 42-1,21 1 1,-21-22 0,0 0-1,0 1 1,0-22-1,0 0 17,0-63 140,21-1-157,-21 22-15,0 0 16,21 0-1,-21 0-15,42-22 16,-42 22 0,22 0-1,20-21 1,-21 42 0,21-21 15,-20-1-16,-1 1 1,0 21 0,-21 43 15,0-22-15,0 0-1,-21 21 1,0-21-1,-1 1 1,-20-22 0,-21-22-1,41 44 1,1-22 0,0 0 15,0 0-16</inkml:trace>
  <inkml:trace contextRef="#ctx0" brushRef="#br0" timeOffset="300952.2149">26924 9398 0,'0'0'0,"63"0"94,1 0-94,-22 21 15,1-21 1,-22 0-16,0 0 16,0 0-1,0 0 1,-21-21-1</inkml:trace>
  <inkml:trace contextRef="#ctx0" brushRef="#br0" timeOffset="301280.4095">26924 9504 0,'0'0'0,"21"-43"16,21 65 15,1-22-16,105 21 1,-106-21 0,1 21-1,-22-21 1,0 0 0</inkml:trace>
  <inkml:trace contextRef="#ctx0" brushRef="#br0" timeOffset="303328.7533">28025 9356 0,'-22'21'78,"1"-21"-78,0 0 16,0 0-16,0 0 16,0 0-1,-1 0 32,-41 0-31,63-21-16,-21 21 15,63-22 32,-42 1-47,42-21 16,-20 21-1,-1 21 1,0 0 0,42 0-1,-20 0 17,-43 42-17,0 0 1,-21 1-1,-22-1 1,1 0 0,21-20-16,-43-1 15,43 0 1,-21-21-16,42 21 16,-21-21-1,42-21 63,21 0-62,-21 21-16,22 0 16,-22 0-1,21 0 1,-21 21-16,0-21 15,22 21 1,20-21 0,1 21-1,-22-21 1,22 0 0,-22 0-1,0-21 1,-21 21-1,1 0 79,-1 0-94,-21-21 16,-21 21 109</inkml:trace>
  <inkml:trace contextRef="#ctx0" brushRef="#br0" timeOffset="308867.8226">7070 15261 0,'-22'-21'140,"22"42"-124,-21-42-16,0 21 16,-21 0 46,-1-21-62,22 21 16,0 0-1,-42-21 1,-1 21 0,22 0-1,-22 0 1,1 0 0,-22 0-1,22 21 1,-1-21-1,22 0 1,-1 0 0,-20 0-1,21 0 1,-1 0 15,1 21-15,0-21-1,20 0 1,-20 21 0,21-21-16,-21 21 15,-1-21-15,22 21 16,21 1 0,-42-1-1,21 21 1,-43-21-1,64 0 17,0 1-32,-42 20 15,42-21 1,0 21 15,0 1-15,-43-22-1,43 21 1,0-21 0,22 1-1,-44 20 1,44 0 0,-1-21-1,-21 1 1,21 20-1,21-42 1,-21 21 0,1 0-1,-22 0-15,42 1 16,-21-22 0,0 0-1,22 21 1,-22 0-1,42 0 1,-20-21 0,-1 21-1,21-21 1,22 21 0,-43-21-1,64 22 1,-42-22-1,-22 21 32,43-21-31,-1 21 0,1-21-1,-21 0 1,-22-21-1,21 21 1,1 0 0,-22 0-1,1-21-15,-22 21 16,21 0 0,-21 0-16,43-22 15,-22 22 1,22 0-1,-43-21 1,21 21 0,-21-21 15,43 0-15,-43 21-1,21-21 1,-21 0-1,1-1-15,-1 22 16,-21-42 15,0 0-31,21 21 16,-42-22 0,21-20-1,-21 20 1,-22 1-1,43 21 1,-21-21 0,-42-1 15,-1 1-15,-21 0-1,1 20 1,-43-20-1,21 21 1,21-21 0,-42 20-1,-42 1 1</inkml:trace>
  <inkml:trace contextRef="#ctx0" brushRef="#br0" timeOffset="311822.4833">4635 13208 0,'0'0'0,"-21"0"16,-21 0-16,-43 21 47,43 0-47,-22-21 15,43 21 1</inkml:trace>
  <inkml:trace contextRef="#ctx0" brushRef="#br0" timeOffset="313324.4513">3852 13716 0,'0'0'0,"21"21"0,1-21 16,-22 21-1,42 0 1,0 1 0,43-1-1,0 0 1,-43-21 0,-21 21-1,43-21 16,-1 21-31,22-21 16,-22 0 0,43 21-1,-21-21 1,-22 0 0,22 0 15,0 22-16,-64-22-15,63 0 16,-62 0-16,20 0 16,0 0-1,43 0 1,0 21 0,-43-21-1,0-21 16,22 21-31,-22 0 16,22 0 0,-22-22-1,0 22-15,22 22 47,-1-44-31,1 22-1,-22 0 1,22-21 0,-22 0-1,0 0 1,-21 0 0,22 0-1,-22-22 1,-21 1-1,21 21-15,-42 21 16,21-21 0,0-1-16,-21 1 15,-22 0 1,1-21 15,-21 21-15,20-1-1,-41 1 1,-1 0 0,0-21 15,22 42-31,-22-21 16,-42-1-1,0 1 1,0 0-1,42 21 1,-20-21 0,-1 0-1,42 21 1,-42 0 15,1-21-15,83 21-16,-20 0 15,-21 0-15,20 0 16,-63 0 0,-21 0-1,43 0 1,-1 0 0,-21 21-1,-21 0 1,43-21-1,41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23T19:48:06.5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8699 3048 0,'0'21'141,"0"0"-110,0 0-15,0 1-1,0-44 251,0 1-250,0-21-16,22 0 15,-1-1 1,0-20-1,-21 42 17,0-1-17,21 22 1,0-42-16,0 0 16,1-22-1,-1 64 16,-21-21-15</inkml:trace>
  <inkml:trace contextRef="#ctx0" brushRef="#br0" timeOffset="17099.3538">13314 3365 0,'-21'22'16,"-1"-1"15,1 0-15,0-21 0,0 0-1,21 21-15,-42-21 16,42 21-16,-22-21 15,22 21 1,-21-21 0,0 22-1,21-1 17,-21-21-17,21 21-15,-21 0 16,21 0 15,-21-21-15,21 21-1,0 1 1,0-1 0,0 0-1,0 21 1,21-21-1,-21 1 1,21 20 0,-21-21-1,21 0 1,0 0 0,-21 1-16,21-22 15,1 21 1,-22 0-16,21-21 0,0 21 31,-21 0-31</inkml:trace>
  <inkml:trace contextRef="#ctx0" brushRef="#br0" timeOffset="18050.5216">13420 3577 0,'63'21'63,"-42"-21"-48,22 43 1,-1-22 0,-21 0-1,0 0 1,0-21-1,-21 21 1,43 0 0,-22 1-1,0-1 1,0-21 0</inkml:trace>
  <inkml:trace contextRef="#ctx0" brushRef="#br0" timeOffset="19498.5738">13970 3556 0,'-42'0'78,"20"0"-62,1 21 0,0-21-16,0 21 15,-43 0 1,22 1 0,0-22 15,42 21-16,-43-21 1,-20 21 0,42 0-1,-22-21 1,43 21-16,-21-21 16</inkml:trace>
  <inkml:trace contextRef="#ctx0" brushRef="#br0" timeOffset="20954.6911">14224 3471 0,'0'-21'125,"0"0"-109,21 21 77,0 0-14,-21 21-64,-21 0-15,21 0 16,-21 1-1,0-1 1,0 0 0,-1 0-1,1-21 17,-21 21-17,21-21-15,21-21 94,21 21-78,0 0-1,0 0 48,0 21-48,1-21-15,41 21 32,-42-21-17,0 0 1,1 0-1,-1 0 32,0-21-31,0 21-16,-21-21 16</inkml:trace>
  <inkml:trace contextRef="#ctx0" brushRef="#br0" timeOffset="21666.9684">14541 3895 0,'149'0'47,"-44"0"16,-41 0-63,-1 21 15,-20-42 1,-22 42 46</inkml:trace>
  <inkml:trace contextRef="#ctx0" brushRef="#br0" timeOffset="22610.9768">15346 3619 0,'-21'0'63,"-1"22"-63,1-1 16,-21 0-1,0 0 1,20 0-1,22 22 17,-21-1-17,0-21 1,42 21-16,0-20 16,-21-1-16,22-21 15,20 42 1,-21-42-1,21 21 1,1-21 0,-22 0 31,0-21-47,0 21 15,0-21 1,-21 0-1,-42-22 17,42 22-17,-21 21 1,-21 0 0,-1 21-1,-20 1 1,42-1-1,-22 21 1,43-21 0</inkml:trace>
  <inkml:trace contextRef="#ctx0" brushRef="#br0" timeOffset="23240.5539">15557 3789 0,'0'0'0,"0"-43"32,22 43 30,-1 0-62,-21 22 16,42-22-1,0 21 1,1 21 0,-1-21-1,0 22 1,-20-22 0,-1 0-1,0 0 1,0 0 15,0-21-15</inkml:trace>
  <inkml:trace contextRef="#ctx0" brushRef="#br0" timeOffset="23634.2111">15854 3746 0,'-21'22'16,"-22"-1"0,1 21-1,21 0 1,0-20-1,-22-1 1,43 0 0</inkml:trace>
  <inkml:trace contextRef="#ctx0" brushRef="#br0" timeOffset="25010.4909">16192 3535 0,'22'-21'47,"-1"21"31,0 0-62,0 21-1,21 0-15,22 0 31,-22 0-15,22 22 0,-22-22-1,-21 21 1,22 0 0,-43-20-1,21-1 1,-21 0-16,21 42 15,-42-63 1,21 22-16,0 20 16,-21-21-1,-1 0 1,22 0 0,-42-21-1,63 0 16,0 22-15</inkml:trace>
  <inkml:trace contextRef="#ctx0" brushRef="#br0" timeOffset="26243.3931">17018 3746 0,'42'0'0,"-21"0"16,43 0-1,-1 0 1,1 22 0,-1-22-1,-20 0 1,-1 0 15,-21 0-31</inkml:trace>
  <inkml:trace contextRef="#ctx0" brushRef="#br0" timeOffset="26708.3098">17166 3852 0,'0'0'0,"42"0"0,1 0 15,84 21 1,-106-21 31,21-21-47,-42 42 78,21-21-63</inkml:trace>
  <inkml:trace contextRef="#ctx0" brushRef="#br0" timeOffset="27651.4372">17843 3831 0,'-21'0'16,"85"0"93,-22 0-109,22 0 16,-43 0 0,0 0-1,0 0 79,0 0-78</inkml:trace>
  <inkml:trace contextRef="#ctx0" brushRef="#br0" timeOffset="29171.1937">18542 3535 0,'0'21'156,"-21"-21"-140,21 21-1,-21 0-15,-22 22 32,22-1-17,21-21 1,-42 0 0,42 0-1,-21 1 1,21-1 15,-22-21-31,1 21 16,42-21 93,1-21-93,-1 21-16,0 21 15,0-21 1,21 0 0,-20 0-1,-1-21 110,-21 0-109,0-1-1,21 22-15,-42-21 32,42 21-32,-42 0 15,0 21 48,21 1-48,-22-22-15,44 21 16,-22 21 0,0-21-1,0 22 1,0-22 0,21-21-1,-21 21 16</inkml:trace>
  <inkml:trace contextRef="#ctx0" brushRef="#br0" timeOffset="30850.9122">18775 3746 0,'0'0'15,"21"0"-15,-42 22 125,21-1-125,0 0 16,21 21 0,0-21-1,0 1 48,0-22-63,22-22 15,-22 22-15,0 0 16,21-42 0,-42 21-1,-21 0 16,0 21-15,21 21 0,0-42-1,0 63 48,0 0-63,0-20 15,0 20-15,0-21 16,21-21-16,-21 42 16,21 1-1,-21-22-15,22 21 16,-22 1 0,21-22-1,-21 21 16,21 0-15,-42-20 0,21-1-1,0 0 1,-21-21 0,21 21-1,-22-21 1,-20-21 93,21 21-109,0-21 16,0 0-1,-1-1 1,1 1 15,21 0-15,21 0 0,1 0-1,-1 21 1,-21-21-16,42 21 15,22 0 1,-43-22 0,0 22-1</inkml:trace>
  <inkml:trace contextRef="#ctx0" brushRef="#br0" timeOffset="31812.2047">19240 3831 0,'149'21'63,"-128"-21"-47,42 0-1,-20 0-15,-22 0 16,21 21-1,-21-21 1,0 0 0</inkml:trace>
  <inkml:trace contextRef="#ctx0" brushRef="#br0" timeOffset="32352.5556">19325 3662 0,'0'21'31,"21"0"-15,-21 0-1,21 22 1,1-1 0,-1 0-1,0-21-15,-21 22 16,0-22-1,0 0 1,0 0 0,0 0-1,21-21 79</inkml:trace>
  <inkml:trace contextRef="#ctx0" brushRef="#br0" timeOffset="33261.3347">19875 3831 0,'22'-42'62,"-44"21"-46,44 21-16,-1-22 15,-21 1 1,0 0 0,21 21-1,-21-21 1,21 21 46,0 42 16,0 1-62,1-22 0,-1 0-16,0 0 15,42 0 1,-63 0 0,-21 22-1,42-22 1,-42 0-1,42-21 1</inkml:trace>
  <inkml:trace contextRef="#ctx0" brushRef="#br0" timeOffset="34163.9073">20235 3810 0,'21'-21'94,"-21"0"-79,22-1-15,-22 1 16,21 0 15,0 21 125,-21 21-156,-21-21 16,42 21 0,21 1-1,-63-22-15,42 42 16,-21 21-1,0-41 1,21 20 0,-42 0 15,42-21-15,-21 22-1,22-43 1,-44 21-1</inkml:trace>
  <inkml:trace contextRef="#ctx0" brushRef="#br1" timeOffset="51235.1786">12488 6456 0</inkml:trace>
  <inkml:trace contextRef="#ctx0" brushRef="#br1" timeOffset="58306.4054">11599 6096 0,'21'0'16,"-21"-21"-1,22 21 64,-1-21-79,0-1 15,0 22 1,-21-21-16,21 21 15,0 0 1,1 0 0,-1 21 62,0-21-63,0 22 1,0-22-16,0 21 16,1 0-1,-22 0 1,21 21 0,0 1-1,21-1 1,-21-21-1,43 0 1,-43-21 15,0 22-31,0-22 32</inkml:trace>
  <inkml:trace contextRef="#ctx0" brushRef="#br1" timeOffset="58905.9894">12023 6032 0,'-22'22'63,"-20"-1"-47,42 0-1,0 0 1,-42 0 31,-1 0-47,1 1 15,21-1 1,0 0 0,0 0-1,21-21 1,-22 21-1</inkml:trace>
  <inkml:trace contextRef="#ctx0" brushRef="#br1" timeOffset="59482.3813">12361 5969 0</inkml:trace>
  <inkml:trace contextRef="#ctx0" brushRef="#br1" timeOffset="60858.292">12171 5948 0,'21'-21'312,"0"-1"-312,0 1 32,0 21-32,1 0 15,-1 0 79,0 21-94,-21 1 16,21-1-1,-21 0 1,0 0-1,-21-21 1,-21 21 15,20 0-31,1 1 32,0-22-32,42-22 125,0 22-110,1 0 48,-1 22-48,0-1 1,0-21 0,0 21-1,0-21-15,1 0 31,-22-21 32,21 0-63,-21-1 31,21 22-31</inkml:trace>
  <inkml:trace contextRef="#ctx0" brushRef="#br1" timeOffset="61803.4035">12785 6329 0,'-22'0'15,"22"-21"-15,-21 21 94,64 0 15,-1 0-93,0-22-16,1 22 16,20-21-1,-42 42 1,0-21 46,1 0-62</inkml:trace>
  <inkml:trace contextRef="#ctx0" brushRef="#br1" timeOffset="62961.4046">13504 6138 0,'0'21'32,"21"-21"-17,-42 0 48,0 0-63,21 22 15,-21-44 32,0 22-31,0-21-16,21 0 31,-22 21-31,22-21 16,22 0-1,-1 21 48,21-21-63,0 21 15,-20 0 1,20 21 0,-21 21 15,-21-21-31,0 0 16,0 22-1,-21 20 1,-21-20-1,20-1 1,-20-21 0,0-21-1,21 21 1,21 0 15,0-42 0,21 21-15,-21-21 0,42 0-1,-21 21 1,-21 21 31,43-21-47,-1 21 15,-21-21 1,0 0 0,22-21 31,-1 21-32,-42-21 1,21 21-1</inkml:trace>
  <inkml:trace contextRef="#ctx0" brushRef="#br1" timeOffset="64129.9922">13885 6096 0,'21'0'63,"1"0"-48,-1 0 32,0-21-31,0 0-16,0 21 15,-42-22 17,0 1-17,-21 0 1,20 0-1,-20 0 1,21 0 0,-21 21-1,20 42 48,22-21-63,0 21 15,-21-42-15,42 64 16,22-1 0,-22-20-1,0-1 17,0 0-17,-21 1 1,21-1-1,1-21 1,-22 0 0,-22 1-1,44-65 79,-1 43-78,-21-21-16,21 0 15,-21 0-15,21 0 32,0 21-17,0 0 1,1 21 15,-1-21-15,21 21-1,-21 0 1,0 0 31,-21 0-47,22 1 31,-1-22-31</inkml:trace>
  <inkml:trace contextRef="#ctx0" brushRef="#br1" timeOffset="64714.5973">14266 6265 0,'0'-21'63,"0"0"-47,21 0-1,1 21 1,-1 21 46,0-21-46,0 42-16,0-21 16,22 22-1,-22-22 1,0 21-1,106-21 1,-191 1 0,64-1 15,0 0-15,22-21-1,-1 0 1</inkml:trace>
  <inkml:trace contextRef="#ctx0" brushRef="#br1" timeOffset="65146.2896">14541 6223 0,'-21'21'62,"0"0"-46,0 0-16,0 1 15,-22-1 1,22 0 0,0 0-1,0 0 1,0-21-1</inkml:trace>
  <inkml:trace contextRef="#ctx0" brushRef="#br1" timeOffset="66244.1752">14901 6371 0,'-21'0'62,"85"0"16,-22-21-47,0 21-31,1 0 16,20 21 0,-42-21-1,0-21 1,1 21 0,-22 21 62</inkml:trace>
  <inkml:trace contextRef="#ctx0" brushRef="#br1" timeOffset="66668.7139">15071 6202 0,'0'21'0,"21"0"16,-21 0-1,21 0-15,-21 22 16,21-1 0,0 0 15,-21-20-16,21-1 1,-21 0 0,22 0 15,-44-21-15</inkml:trace>
  <inkml:trace contextRef="#ctx0" brushRef="#br1" timeOffset="67874.4478">15621 6265 0,'42'0'110,"1"-21"-110,-22 21 15,0 0 1,0-21 0,0-21-1,-42 20 17,-21-62-17,84 84 1,-105-43-1,41 22 1,1 0-16,-21 21 16,21-21-1,21 42 48,-21 21-48,-1 1 1,44 63 0,-1-85-1,21 85 1,-42-85 0,21 21-1,0-21-15,1 22 16,-22-22-1,0 0 1,21-21 0,-42 21-16,42-21 15,-21-21 95,0 0-95,0 0-15,21 21 16,21-43 0,-21 43-1,43 0 1,-64 21 31,21 1-47,0 20 15,-21-21 17,21 0-17,-21 0 32,22-21-31,-22 22-1</inkml:trace>
  <inkml:trace contextRef="#ctx0" brushRef="#br1" timeOffset="68986.0389">16065 5990 0,'-21'0'47,"42"0"-32,-42 21 1,0-21 15,0 0-15,21-21 46,21 0-31,0 0 1,0 21-17,1 42 48,-1-21-48,0 0 1,-42 22 0,21-22-1,-21 0 1,-1 0 0,22-21-1,43 0 126,-1 0-141,-21 0 15,22 21 1,-1-21 0,-21-21-1</inkml:trace>
  <inkml:trace contextRef="#ctx0" brushRef="#br1" timeOffset="73995.8317">13568 4212 0,'0'21'16,"-21"-21"15,21 21 31,-22 1-46,22-1 0,-21 0-1,0 0 17,0-21-17,21 21 16,-21-21-31,21 21 47,-43-21-31,22 0 0,21 22-1,-42-1 63,21 0-78,0-21 16,-1 0 0,22 21-1,-21-21 1,0 0-1,21 21-15,-21-21 32,0 0-17,0 21 1,-22 1 0,1-1-1,21-21 1,-22 21-1,22 0 1,21 0 0,-21-21-1,0 21-15,0-21 32,0 22-32,-1-22 15,1 21 1,-21 0-1,21-21 17,21 21-17,-21 0 1,-1-21 0,1 21-1,-21 1 1,42-1-1,-42 0 1,20 0 0,1-21-1,0 21 1,21 0 0,-42 1-1,21-1 1,-1 0 15,1-21-15,21 21-1,-21 0-15,0-21 16,0 21 0,0 1-1,-1-1 1,-20-21-1,21 21 1,0 0 0,0 0-1,-1-21 1,-20 43 15,21-22-15,21 0-1,-42-21 1,42 42 0,-22-42-1,22 21 1,-21 1 0,21 20 30,-21-21-46,21 0 16,0 0 0,0 1-1,-21-1 17,0-21-17,21 21-15,0 0 31,0 0 16,0 0-31,-21-21-16,21 22 16,21-1 15,-21 0 0,-21-21-15,42 0-16,-21 21 31,-21-21 78,21-21 1,-22 0-110,1 0 31,21-1 0,-21 22-15,21-21-1,21 21 126,-21 21-141,0 1 16,21-1-16,-21 0 15,43-21 1,-43 21-16,0 0 16,21-21 15,0-21 109,0 21-140,22-21 16,-22 0-16,21 0 31,-21 21-31,-21 0 16,-21 0 62,0 0-62,0 0-16,0 0 15,-22 0 1,22 0 0,0-22-1,-21 22 1,20 0 31,1 0-47,0 0 15</inkml:trace>
  <inkml:trace contextRef="#ctx0" brushRef="#br1" timeOffset="78524.0391">15579 4212 0,'0'21'109,"-22"-21"-93,22 21-1,-21-21 1,21 22-16,-21-1 15,42-21-15,-42 0 16,21 21 0,-21 0-1,0 0 1,0 0 0,21 1-1,-43-1 1,22 21-1,0-42 1,21 21 0,-42-21 15,42 21-31,-22 1 16,22-1-1,-63 0 1,63 21-1,-42-21 1,20 1 0,-20-1-1,21 0 1,21 0 0,-42-21-1,-22 42 1,22-20-1,-1-1 1,1-21 0,42 21-1,-42 0 17,21 0-17,-1-21 1,-20 21-1,0 1 1,42-22 0,-21 21-1,-1-21 1,22 21-16,-42 0 16,21 0-1,0-21-15,-22 21 16,22 1-1,0-1 1,-21-21 0,42 21-1,-21 0 17,-22 0-17,22-21 1,0 21-1,-21 1 1,42-1-16,-22-21 16,22 21-1,-21-21-15,21 21 16,-21-21 0,0 42-1,0-20 1,0-1-1,-1 0 1,1 21 0,-21-21 15,42 22-15,0-22-1,0 0 1,-21 0-1,21 0 1,-21 1 0,21-1-1,-22-21 1,22 21 0,-21-42-1,21 63 1,0-21-1,-21 0 1,0-21-16,21 22 16,0-1 15,0 0-15,0 0-1,-21-21 1,21 21 15,0 0 0,0-42 79,21 21-110,-21-21 15,21 0 1,-21 0 0,-21 21-1,0-21 1,42 21-1,-21-22 1,0 1 15,-21 21 32,42 21 15,-21 1-78,21-1 16,0-21-1,-21 21 1,0 0 15,0 0 0,21-21 94,1-21-47,-1 21-78,21-21 16,-21 0 0,0 21-1,-42 0 63,-21 0 16,0 0-78,20 0-16,1 0 15,0-21 1,0 21 0,-21-22-1,-1 22 1,22 0 0,0-21-1,42 42 95,0-21-95,0 0 1,-21 22 15,22-22-31,-1 0 16</inkml:trace>
  <inkml:trace contextRef="#ctx0" brushRef="#br1" timeOffset="82418.5232">11811 7556 0,'42'22'187,"-21"-22"-187,43 21 16,-1-21-1,-41 0 17,20 0-17</inkml:trace>
  <inkml:trace contextRef="#ctx0" brushRef="#br1" timeOffset="83890.2798">12255 7493 0,'-21'0'93,"0"0"-61,0 0 15,42-21-1,0 0-30,0-1 31,-42 22-31,42 0 46,1 0-62,-1 22 16,0-22-1,0 0 1,0 0 0,-21 21-1,21 0 1,-42 21-1,0 1 1,21-22 0,-42 21-1,21 0 1,-1-20 0,1-1-1,0-21 1,21 21-1,-21-21 17,42-42-1,0 42-15,0 0-1,1 0 1,20 21 93,0 0-109,-21-21 16,22 21-16,-22-21 15,21 0 1,-21 0 78,1-21-94,-1 0 15,-21 0-15,0 42 16</inkml:trace>
  <inkml:trace contextRef="#ctx0" brushRef="#br1" timeOffset="85202.8301">12658 7493 0,'21'0'78,"21"0"-78,-21-21 16,0 21-1,1-21 1,-1-1 0,-21-20 15,-21 21-16,21 0 1,-22-22 0,1 22-1,0 21 1,0 0 31,0 21-16,21 1-31,0-1 16,-21 0-1,21 21 1,0 1 0,21-1-1,-21 21 1,21-41-1,0 20 1,0-21 0,-21 0-1,21-21 1,-21 21-16,0 1 16,0-1 62,22-42 62,-22-1-140,0 1 16,21 0-16,0 0 16,0 0-1,0 21 63,-21 21-62,21-21-16,1 21 16,-1 0-1,-21 22 1,21-43-1,-21 21 1,0 0 0,21 0 31,-21 0-47,21-21 15</inkml:trace>
  <inkml:trace contextRef="#ctx0" brushRef="#br1" timeOffset="85794.7274">13081 7620 0,'21'-21'32,"-21"0"-32,42 21 93,-20 0-93,-22 21 16,21 0-16,0 0 16,0 0 15,0 0-31,-21 1 0,0-1 16,21-21-16,1 42 31,-22-42-16,42 21 1,-21 0 0,21-21-1</inkml:trace>
  <inkml:trace contextRef="#ctx0" brushRef="#br1" timeOffset="86322.7794">13398 7599 0,'-21'0'31,"0"0"-31,0 21 15,-21 0 1,20 0 0,-20 0-1,21 1 1,-21 20 15,20-42-15,1 21-1,0 0 1</inkml:trace>
  <inkml:trace contextRef="#ctx0" brushRef="#br1" timeOffset="87522.2801">13779 7705 0,'22'0'31,"-1"21"63,0-42-94,21 21 15,-21 0 1,1 0 0,-1 0 31,0 0-32,-21 21 1,21-21-1</inkml:trace>
  <inkml:trace contextRef="#ctx0" brushRef="#br1" timeOffset="87922.2499">13801 7789 0,'63'0'47,"1"21"-31,-22-21-16,0 0 15,-21 0 1,1 0 0</inkml:trace>
  <inkml:trace contextRef="#ctx0" brushRef="#br1" timeOffset="88537.6661">14414 7726 0,'-21'0'15,"0"0"-15,0 0 16,42 0 109,43 0-109,-43 0-1,42 0 1,-20 0-1,-22 0 1</inkml:trace>
  <inkml:trace contextRef="#ctx0" brushRef="#br1" timeOffset="89431.1043">15071 7387 0,'0'0'0,"-22"21"63,-20 0-48,21 1 1,-21-1-16,20 0 15,-41 21 1,42-21 0,0 22-1,21-1 1,0 0 0,0 1-1,0-22 1,42 21-1,-21-21 1,21 1 0,-20-1 15,20-21-15,0-21 77,-21-1-93,1 22 16,-44-21 0,22 0-16,-42 21 62,0 0-62,-1 0 16,22 0-16,0 0 31,-21 21-15,21 0-1</inkml:trace>
  <inkml:trace contextRef="#ctx0" brushRef="#br1" timeOffset="91066.3228">15261 7705 0,'0'-22'0,"-21"22"31,21-21-15,0 42 0,21-42 77,-21 0-93,21 21 16,-21-21-16,21 21 16,1 0 62,20 0-78,-21 0 15,0 0 1,0 0 0,1 21 46,-22 0-46,0 0-16,21-21 15,-42-21 1,42 42 15,-21 1-31,21 20 16,-21-21-1,0 0 17,0 0-32,0 1 15,21-22 1,0 21 31,0 0-47,1-21 15,-1 21 1,0-21 0,0 0-1,0-21 1,22 0 0,-22 21-1</inkml:trace>
  <inkml:trace contextRef="#ctx0" brushRef="#br1" timeOffset="91650.5">15642 7641 0,'-42'42'63,"21"-20"-63,-1-1 16,1-21-1,0 42 1,-21-21-1,21 0 1,-1 1 0,1-1-1,0 0 1,0-21 0,0 0 15,0 0-16</inkml:trace>
  <inkml:trace contextRef="#ctx0" brushRef="#br1" timeOffset="99418.5912">13144 8636 0,'22'0'140,"-1"0"-124,0 0 0,21-21 30,22 0-30,-22-1 0,-21 22-1,22-21 1,-43 0 0,-22 0-1,1 0 32,0 21-47,0-21 31,0-1-31,0 44 63,21 20-63,0-21 15,-22 0 1,44 0 0,-44 22-1,22-22 1,0 0-16,22 43 16,-44-43-16,44-21 15,-22 42 1,0 0-1,0-20 1,0-1 0,21 21 15,0-42-15,-42 0-1,42-21 126,0 21-126,-21-21-15,21 0 32,-21-1-32,0 1 15,21 21 1,-21-21 0,22 21 62,20 21-78,-21 0 15,21 1 1,-42 20 0,22-21-1,-1 0 1,-21 0-1,21 1 1,-21-1 0,21 0-1</inkml:trace>
  <inkml:trace contextRef="#ctx0" brushRef="#br1" timeOffset="99882.7997">14076 8911 0,'-21'0'31,"42"0"31,21 0-46,-21 0-16,0 21 16,22-21-1,-22 0 1,21 0-1,-21-21 17</inkml:trace>
  <inkml:trace contextRef="#ctx0" brushRef="#br1" timeOffset="100251.1176">13949 8975 0,'63'21'31,"-42"-21"-31,22 0 16,-1 0-1,22 0 17,-22 0-32,-21 0 15,0 0-15,0 0 16</inkml:trace>
  <inkml:trace contextRef="#ctx0" brushRef="#br1" timeOffset="105058.1673">14817 8721 0,'63'0'172,"-21"0"-172,43 0 31,-64 21 1</inkml:trace>
  <inkml:trace contextRef="#ctx0" brushRef="#br1" timeOffset="105903.2922">15261 8572 0,'-42'0'63,"21"43"-32,-1-22-15,1 0-1,21 21 1,0-20 0,43-1-1,-65 0 1,44 0 0,-1 0 15,42 0-16,-20-21 1,-1 0 0,0 0-1,-42-21 63,-21 0-62,21 0 0,-21 21-1,0 0 17,0 0-17,-1 0 1,-20 0-1,0 21 1,21-21 0,21 21-1,0 0 1</inkml:trace>
  <inkml:trace contextRef="#ctx0" brushRef="#br1" timeOffset="106520.3521">15452 8721 0,'0'0'0,"0"-22"0,21 22 15,-21-21 1,21 21 93,21 21-93,-21-21 0,1 22-16,-22-1 15,21 0 1,0 0 0,0 0-1,0 0 1,0 1-1,1-22 1,-1 0 0,0 0-1</inkml:trace>
  <inkml:trace contextRef="#ctx0" brushRef="#br1" timeOffset="106900.2637">15727 8699 0,'0'22'31,"-43"-1"-15,22 0 0,-21 0-1,0 0 1,-1 0-1,43 1 1,-21-1 0,0-21-1</inkml:trace>
  <inkml:trace contextRef="#ctx0" brushRef="#br1" timeOffset="108058.5515">14965 8996 0,'-21'0'15,"-22"0"32,22 0-16,0 0-15,0 0 0,0 21-16,42-21 47,0 0-16,21 0 0,1 21-15,20-21-1,-21 0 1,22 21 0,-1-42-1,22 21 1,-21 0-1,-22 0 1,0 0 0,22 0-1,-1 21 17,1-42-17,-22 42 1,0-42-1</inkml:trace>
  <inkml:trace contextRef="#ctx0" brushRef="#br1" timeOffset="109138.8401">14880 9356 0,'64'0'125,"-1"21"-110,-42-21-15,0 0 16,22 21 0,20-21-1,-20 0 1,-22 0-1,-42 21 1</inkml:trace>
  <inkml:trace contextRef="#ctx0" brushRef="#br1" timeOffset="110011.6602">15240 9398 0,'0'-21'47,"0"0"-16,21-1-16,-21 1-15,21 42 32,-21 1 30,0 20-62,0-21 16,0 21-1,0-20 1,-21-22 0,0 21-1,-21 0 1,20 0 0,1-21-1,42 0 95,1 0-95,-1 0-15,0 0 16,0 21-1,0-21 1,0 21 47,1-21-48,-1 0-15,0 0 16,21 0 15,-21-21-15</inkml:trace>
  <inkml:trace contextRef="#ctx0" brushRef="#br1" timeOffset="110526.1489">15515 9419 0,'21'0'31,"22"0"-31,-22-21 16,0 42 0,0 0-1,-21 0 1,42-21 0,-42 22-1,0 41-15,0-42 16,22 0-1,-1-21 1,0 22 0,-21-1-1,42-21 1,-21 0 0</inkml:trace>
  <inkml:trace contextRef="#ctx0" brushRef="#br1" timeOffset="110859.2369">15811 9419 0,'0'0'0,"-21"21"16,0 0-1,-64 43 1,64-43 0,-21 0-1,0 0 1,20 1-1</inkml:trace>
  <inkml:trace contextRef="#ctx0" brushRef="#br1" timeOffset="114666.392">13462 10901 0,'63'-21'141,"-41"-1"-141,20 22 15,-21-21 1,43 0-1,-43-21 1,-21-1 0,21 1-1,-21 0 1,-21 21 0,21-1-1,-21 1 1,21 0-1,-22 21 1,1 0 15,42 0 16,-42 42-47,-21 1 16,42 20-1,21 1 1,0 20 0,0-20-1,1-22 1,-1 1 0,-21-22-16,-21 0 15,42 0 1,0-42 109,0 21-110,-21-42-15,42 20 16,-42 1-16,22 21 16,20-21-1,-21 21-15,0 0 16,22 21 0,-43 22-1,21-22 1,0 0-1,-21 21 17,21-21-17,-21 1 1</inkml:trace>
  <inkml:trace contextRef="#ctx0" brushRef="#br1" timeOffset="115031.8559">14520 11028 0,'85'0'31,"-22"21"-16,43-21 1,-63 0 0,-1 0-1</inkml:trace>
  <inkml:trace contextRef="#ctx0" brushRef="#br1" timeOffset="115314.241">14584 11112 0,'0'0'0,"21"0"0,0 0 16,21 22-16,1-22 16,-22-22-16,21 22 15,-21 0-15,22 0 16</inkml:trace>
  <inkml:trace contextRef="#ctx0" brushRef="#br1" timeOffset="116114.9234">15409 10880 0,'21'0'94,"1"0"-94,-1 21 16,-21 0-1,-21 21 1,-22 22 0,-20-22-1,42-21 1,-1-21 0,1 21-1,85-42 48,-43 21-48,21 0-15,-21 0 16,1 43 15,-1-22-15,0-21-1,-42 21 1,0 0 0,-1-21-1,1 0 1,0 0 0,0 0-1,-21 21 1,20-21 15</inkml:trace>
  <inkml:trace contextRef="#ctx0" brushRef="#br1" timeOffset="120307.7582">13801 11874 0,'21'0'31,"0"0"0,0 0 1,0-21-17,0 0 1,1 0-1,-44 0 1,22 0 0,0-1 15,-21 22-15,0 0 46,-21 0-46,21 43 15,21-22-31,0 0 16,0 21-1,-22 22 1,22-43-1,0 0-15,0 22 32,22-22-32,-22 0 0,21 21 31,0 1-15,0-22-1,0 0 1,-21 0-1,21 0 1,-21-21 0,0 21-1,0-42 110,0 0-125,0 0 16,22 21 0,-22-21-1,21 0 1,21-1-1,0 22 1,-20-21-16,20 21 16,-21 21-1,0-21 1,-42 43 0,42-22-1,-42 0 1,21 21-1,0-20 1,21-1 15</inkml:trace>
  <inkml:trace contextRef="#ctx0" brushRef="#br1" timeOffset="121593.9827">14393 11811 0,'-21'0'16,"21"21"-1,-21-21 1,0 0 62,0 0-62,21 21-16,-22-21 15,1 0 1,0 0 0,0 0-1,21-21 63,21 0-78,-21 0 32,21 21-17,0-21 1,1 21 0,20 21 30,-21-21-30,0 21 0,0 0-16,-21 0 15,-21 22 1,21-22 0,-42 0-1,0 0 1,20-21-1,-20 21 17,21-21-17,0 0 1,63 0 46,-21 0-46,0 0 0,1 0-1,20 0 32,-42 21-47,21-21 16,0 0-1,0 0 1,22-21 47,-22 0-48</inkml:trace>
  <inkml:trace contextRef="#ctx0" brushRef="#br1" timeOffset="122674.2804">14520 12319 0,'21'0'15,"64"0"1,42 0-1,-42 0 1,-43 0 31,22 0-47</inkml:trace>
  <inkml:trace contextRef="#ctx0" brushRef="#br1" timeOffset="123002.0268">14647 12361 0,'43'21'0,"-1"-21"15,-21 0 1,43 0-1,-22 0 1,21 0 0</inkml:trace>
  <inkml:trace contextRef="#ctx0" brushRef="#br1" timeOffset="124178.4272">15388 12213 0,'-21'0'32,"0"0"-17,63 0 95,-21 0-110,0 0 15,1-21 48,-1 21-63,0-21 15,-21 0-15,21 21 16,-42-22 0,0 1-1,0 0 1,-1 21-1,-20 0 1,21 0 0,0 0 15,-22 0-15,22 21-1,0 0 1,42 1 15,0-1-15,64 0-1,-85 0 1,21-21 0,0 0 15,1-21-16,-1 21 1,0 42 47,-21-21-48,0 1-15,0-1 16,21 0-1,-21 21 1,0-21 0,0 1-1,0-1 32,0 0-31,0 0 15</inkml:trace>
  <inkml:trace contextRef="#ctx0" brushRef="#br0" timeOffset="138831.4888">12658 13144 0,'-22'0'62,"22"22"-62,-42-1 16,-21 0-1,41 0 1,-20 21 15,0 1-15,42-22 0,-21 21-1,21-21-15,0 1 16,0-1-16,0 0 15,0 0 1,21 0 15,0 22-31,0-22 16,0 0 0,0 0-1,1-21 1</inkml:trace>
  <inkml:trace contextRef="#ctx0" brushRef="#br0" timeOffset="139683.2388">12531 13398 0,'0'0'0,"21"-21"31,0 0 1,0 21-17,0-21 1,0 21 0,1 0-1,41 0 1,-42 21 31,0 0-32,1 0-15,-1 1 16,21-1 0,-42 21-1,21-21 1,0-21-1,1 21 17,-22 1-17,42-1 1,-21 0 0,21-21-1,-20 0 1</inkml:trace>
  <inkml:trace contextRef="#ctx0" brushRef="#br0" timeOffset="140210.6813">12933 13335 0,'-21'21'15,"-1"-21"-15,22 21 16,-21 0-16,0-21 16,-21 22-16,21-1 15,-1 0 1,1 0-1,0-21 17,0 21-17,0-21 17,21 21-17</inkml:trace>
  <inkml:trace contextRef="#ctx0" brushRef="#br0" timeOffset="141482.7838">13229 13250 0,'-21'0'16,"0"-21"156,0 0-157,21 0 1,21 0-16,-21-1 16,21 22-1,-21-21 1,21 21 0,0 21 30,-21 1-30,0-1-16,21 0 16,-21 21-1,-21 1 1,0-22 0,21 0-1,-21 0 16,-21 0-15,20-21 0,22 21-1,0-42 63,22 21-62,-22-21-16,21 21 16,21 21 46,-21-21-62,0 21 16,1-21-1,20 22 1,-21-22 0,0 0-1,-21-22 32,21 1-47</inkml:trace>
  <inkml:trace contextRef="#ctx0" brushRef="#br0" timeOffset="142770.4152">13504 13525 0,'21'0'125,"43"0"-125,-1 0 31,22 0 0,-43 22-15,-20-22-1</inkml:trace>
  <inkml:trace contextRef="#ctx0" brushRef="#br0" timeOffset="143805.0749">14224 13314 0,'-21'0'31,"42"0"-31,-63 21 63,20 0-48,1 0 1,0 0 0,0 1-1,0-1 1,21 0-16,0 0 31,21 0-31,-21 0 16,0 1-1,21-1 1,0-21 0,0 21-1,1-21-15,-1 0 16,0 21-1,0-21-15,0 0 16,0 0 0,1 0 15,-1 0-31,0 0 16,-21-21-16,21 21 15,0-21 16,-21 0-15,-21 21 0,42-22-1,-42 22 1,21-21 0,-42 21 30,-1 0-46,22 0 16,-21 21-16,-22 1 16,43-22-1,21 21 1,-21-21 0,21 21-1,21 0 1</inkml:trace>
  <inkml:trace contextRef="#ctx0" brushRef="#br0" timeOffset="144490.5168">14520 13483 0,'21'0'47,"-21"-21"-47,22 21 15,-1 21 64,0-21-79,0 21 15,0 0 1,43 1-1,-64-22 1,42 21 0,-21 21-1,0-42 1,-21 21 0,22-21-1,-1 0 32,-21 21-31</inkml:trace>
  <inkml:trace contextRef="#ctx0" brushRef="#br0" timeOffset="144898.2633">14922 13420 0,'-21'21'0,"-21"0"15,21-21-15,21 21 16,-43 0 15,1 0-15,21 1 0,-21-1-1,-22 0 1,43 0-1,0 0 1,0-21 0</inkml:trace>
  <inkml:trace contextRef="#ctx0" brushRef="#br0" timeOffset="146130.2216">15473 13568 0,'-21'0'47,"-1"0"-16,44 0 78,-1 0-93,0 0 0,42 0 46,-41 0-62,20 0 16,0 0-16,1 0 15,-22 0 17,0 0-17,0 0 1,0 0 0,0 0-1</inkml:trace>
  <inkml:trace contextRef="#ctx0" brushRef="#br0" timeOffset="146674.3174">15600 13420 0,'21'42'16,"-21"-21"-1,0 0-15,0 0 16,0 1-1,21-1 1,-21 0 0,0 0-1,0 0 17,0 0-32,21-21 15,-21 22 16</inkml:trace>
  <inkml:trace contextRef="#ctx0" brushRef="#br0" timeOffset="148410.8668">16108 13441 0,'-21'0'47,"42"0"140,0 0-171,0 0-16,0 0 93,0-21-93,1 21 16,-1-22 0,-21 1 46,0 0-62,21 21 16,-42 0-16,0-21 15,-1 0 1,1 0 0,0 21 15,21-22-31,-21 22 16,0 0 15,0 0-16,-1 0 1,1 22 0,0-1-1,0-21 1,0 42 0,21 0-1,21-42 1,0 22-1,0-22 1,0 0 0,22 0 15,-22 0-31,0 0 16,-21-22 15,21 22-16,0 0 48,-21 22 15,22-22-78,-22 21 16,0 0-1,0 0-15,0 0 16,21 0 15,-42 1-15,21-1-1,0 0 1,21-21 0,85 21-1,-170-21 1,22 21 15,21-21 0,42 0 16,-42 0-31,42 0 0</inkml:trace>
  <inkml:trace contextRef="#ctx0" brushRef="#br0" timeOffset="149434.2094">16298 13123 0,'0'21'63,"21"22"-1,1-22-46,-1 0-1,0 21 1,0 1 0,0-22-1,0 21 1,1-21-1,-1 22 1,-21-22 0,21 0 15,-21 21-31,21-20 16,-21-1-16,0 0 15,-21 0 1,21 0-16,-21-21 15,0 21 1</inkml:trace>
  <inkml:trace contextRef="#ctx0" brushRef="#br0" timeOffset="149996.9791">16912 13525 0,'42'0'62,"-20"0"-62,41 0 16,1 0 0,20 0-1,-41 0 1,-22 0-1</inkml:trace>
  <inkml:trace contextRef="#ctx0" brushRef="#br0" timeOffset="150337.7613">16912 13631 0,'21'0'16,"0"0"-1,43 21-15,-22-21 16,22 22 0,-1-22-1,1 0 1,-22-22 0,-21 22-1,0 0 1</inkml:trace>
  <inkml:trace contextRef="#ctx0" brushRef="#br0" timeOffset="152274.908">17695 13504 0,'0'0'0,"43"0"16,-22 0-1,0 0-15,21 0 32,1 0-17,20 0 1,-21 0 0,1 0-1,-1 0 1,0 0-1,-20 0 1</inkml:trace>
  <inkml:trace contextRef="#ctx0" brushRef="#br0" timeOffset="153393.9235">18415 13250 0,'21'43'47,"0"-22"-31,43 0-1,-85 0-15,-22 21 16,22-20-16,21-1 16,-21 0-1,21 0 1,-21 0-1,0-21 1,21 21 0,-43-21-1,64 0 17,1 0 61,-1 0-93,0 0 16,0 0 0,43 0 30,-43 0-46,21 0 16,-21 0 0,0 0-1,1-21 1,-1 21 0,-21-21-1,-21 21 16,-1 21 63,44-21-78,-22 21-16,21 1 15,0 20 1,-21-21 0,21-21-1,-21 21 1,0 0 15,21-21 0</inkml:trace>
  <inkml:trace contextRef="#ctx0" brushRef="#br0" timeOffset="154719.1291">19071 13568 0,'21'0'15,"-21"-21"-15,21-1 16,-21 1 15,0 0-15,0 0 15,0 42 16,-21-21-31,0 0-16,21 21 15,-21 0 1,0 1-1,42-1 1,-21 0 0,21-21-16,0 0 31,0 0-15,1 0-1,-1-21 16,0 21-15,-21 21 78,0 0-94,0 0 15,21 0-15,-21 22 16,21-22 0,0 21-1,-21-21 1,22 22 0,-1-1 15,-21-21-16,0 22 1,21-22 0,-42 0-16,21 0 15,-21-21 17,21 21-32,-43-21 62,22 0-62,-21-21 16,-22 21-1,64-42 1,-21 21 15,0-1-15,21 1-16,-21 0 15,21 0 1,21 21-16,-21-21 16,21 0-1,21 21 1,-20-22 0,20 22-1,0 0 1,1-21-1</inkml:trace>
  <inkml:trace contextRef="#ctx0" brushRef="#br0" timeOffset="155730.1801">19600 13441 0,'0'42'47,"0"-21"-31,0 22-16,21-22 15,-42 0 1,42 0 0,-21 0-1,0 22 1,0-22 0</inkml:trace>
  <inkml:trace contextRef="#ctx0" brushRef="#br0" timeOffset="156075.9787">19410 13568 0,'63'0'31,"-20"0"-31,41 21 32,-63-21-32,22 0 47,-1 0-32</inkml:trace>
  <inkml:trace contextRef="#ctx0" brushRef="#br0" timeOffset="156778.4852">20066 13589 0,'21'-21'62,"-21"0"-62,0-1 16,21 1-1,-42-21 17,21 21-17,0 0 17,0 42 30,0 0-46,0 0-16,0 0 15,21 22 1,-21-22 0,0 0-16,0 0 15,0 0 1,21 0-1,-21-21 1,0 22 0</inkml:trace>
  <inkml:trace contextRef="#ctx0" brushRef="#br0" timeOffset="157442.4655">20214 13631 0,'21'0'31,"0"-42"-15,1 21-1,-22-22 1,21 22-1,-21 0 1,0 42 93,21-21-109,0 21 16,-21 1 0,21-22-1,-42 21 1,21 0 0,0 0-16,0 0 15,0 0 1,21 1-1,-42-1 1,42 0 0,-21 0-1,21-21 1,-21 21 0</inkml:trace>
  <inkml:trace contextRef="#ctx0" brushRef="#br0" timeOffset="157922.3651">20828 13504 0,'0'21'62,"0"1"-46,0-1-16,0 0 16,21 0-1,-21 0 1,0 0-1,21 1 1,-21-1 0</inkml:trace>
  <inkml:trace contextRef="#ctx0" brushRef="#br0" timeOffset="158273.9202">20553 13610 0,'42'0'47,"0"21"-47,-20-21 16,20 0-16,43 0 15,-22 0 1,-42-21-1,0 21 17</inkml:trace>
  <inkml:trace contextRef="#ctx0" brushRef="#br0" timeOffset="159546.6672">21315 13462 0,'21'0'94,"0"0"-78,0 0-1,-21 21 1,21-21 0,64 0 15,-85-21 31,0 0-62,21 0 16,-42-1 0,21 1-1,-21 0 1,21 21 0,-42-21-1,-22 0 16,85 21-15,-63-43 0,-22 86-1,22-22 1,-21 21 0,63-21-1,21 22 1,0-22-1,21 0 1,-21-21 0,22 0-1,-1 0 1,0 0 0,-20-21 30,-22 0-30,21 21 0,-21 21 31,0 0-32,-21 0 1,42 0-1,0 1-15,-21-1 16,0 0 0,21 0-1,0 0 1,-21 0 0,0 1-16,21-1 31,-42-21-16</inkml:trace>
  <inkml:trace contextRef="#ctx0" brushRef="#br0" timeOffset="164082.3818">13885 14414 0,'-42'22'188,"21"-22"-173,-22 21 1,-20 0 0,42 21-1,-22 22 1,43-22 0,-21 22-1,64 20 1,-1-20-1,0-22 1,-21-21 0,1 22-1,20-43 1</inkml:trace>
  <inkml:trace contextRef="#ctx0" brushRef="#br0" timeOffset="164730.2776">13885 14732 0,'0'0'0,"21"0"15,-21-21 1,0 0 0,22-1-1,20 1 1,-21 0-1,21 42 64,-20 0-64,-1 1-15,42 20 31,-20-21-15,-22 21 0,0-20-1,0-1 1,-21 0-16,21 0 16,0-21-16,-21 21 15,22-21 1,-1 21-1</inkml:trace>
  <inkml:trace contextRef="#ctx0" brushRef="#br0" timeOffset="165216.5552">14351 14690 0,'-21'21'32,"0"-21"-32,-1 21 15,1 0 1,-42 0 0,20 0-1,22 1 1,-21-1 15,0-21-15,42 21-1,0 0 48</inkml:trace>
  <inkml:trace contextRef="#ctx0" brushRef="#br0" timeOffset="166338.6009">14753 14817 0,'-21'0'0,"63"0"125,-21 0-109,1 0 0,41 0-1,-21 0 1,-20 0-16,20 0 15,-21 0 1,0 0-16,0 0 16</inkml:trace>
  <inkml:trace contextRef="#ctx0" brushRef="#br0" timeOffset="167322.464">15303 14774 0,'22'-21'47,"41"21"-31,-42-21-16,0 21 15,1 0 1,-22 21 15,0 21-31,0 1 16,-22-22 15,1 0-15,21 0-1,-21-21 1,0 0 15,42 0 47,0 0-78,0 0 16,1 0-1,-1 0 1,21 0-16,0 21 16,-20-21-1,-1 22 1,-21-1 15,21 0-15,-42 0-1,0-21 32,-22 21-47,22-21 16,0 0-16,0 0 16,0 0-16,-1 0 15,1 0 1,0 0 15,0 0-31,21-21 16,-21 21-1</inkml:trace>
  <inkml:trace contextRef="#ctx0" brushRef="#br0" timeOffset="168307.1956">15600 14541 0,'0'22'109,"21"-22"-109,21 21 47,-21 21-32,1-42-15,20 42 32,0 1-17,1-22 1,-22 0 0,21 21-1,-42-20 1,42 41-1,-20-42 1,-44 0 0,22 22-1,-21-22 1,21 21 0,-21-21-1,21 1 1,0-1-1,-21-21 1,21 21 15,-21-21-15</inkml:trace>
  <inkml:trace contextRef="#ctx0" brushRef="#br0" timeOffset="169970.6184">16108 14393 0,'-21'0'203,"-1"0"-156,1 0-31,21-21-1,21 21 79,1-21-63,-1 0-15,-21 42 31,21 0-31,-21 0-1,0 0 1,-21 22 15,0-22-15,-1 0-1,1 0 1,-21-21 0,21 21-1,0-21 1,-1 0-1,22 0 1,0 22 0,22-22 46,-1-22-46,0 22-16,0 22 15,21-22 32,-20 0-31,20 21 0,0-21-1,1 21 1,-22-21-1,0-42 32,0 20-31,-21 1 0,21 21-1</inkml:trace>
  <inkml:trace contextRef="#ctx0" brushRef="#br0" timeOffset="172338.0541">17166 14880 0,'-21'0'62,"42"0"110,0 0-172,0 0 32,1 0-17,-1 0-15,0 0 16,0 0-1,43 0 1,-22 0 0,0 0-1,1 0 1,-22 0 0,0 0-1</inkml:trace>
  <inkml:trace contextRef="#ctx0" brushRef="#br0" timeOffset="172769.8663">17124 14965 0,'0'0'0,"21"0"0,21 21 16,22-21 0,-22 0-1,43 0 1,-43 0 0,0 0 15,-20 21-16,-1-21 1</inkml:trace>
  <inkml:trace contextRef="#ctx0" brushRef="#br0" timeOffset="173330.2956">17949 14944 0,'43'0'78,"-1"0"-63,21 0-15,-20 0 16,41 21 0,-41-21 15,-22 0-15,0 0-1,0 0 1</inkml:trace>
  <inkml:trace contextRef="#ctx0" brushRef="#br0" timeOffset="174490.7202">18711 14563 0,'0'21'78,"0"0"-62,0 21-1,0-21-15,-21 22 16,21-1 0,-21 0-1,21 1 1,-21-22-1,0 0 1,21 0 0,-22 0-1,1-21 17,21 22-17,43-44 48,-22 22-48,21 0-15,-21 0 16,0 0 0,1 0-1,-1 0 1,0 0 62,0 0-78,-21-21 62,0 0-62,0 0 16,0 42 62,0 0-62,0 0-1,21 22-15,-21-22 32,0 0-17,0 21 1,-21-42 0,42 22-1</inkml:trace>
  <inkml:trace contextRef="#ctx0" brushRef="#br0" timeOffset="176058.1499">19113 15028 0,'-21'0'31,"21"-21"-15,0 0 30,-21 21-46,21-21 32,0-22-17,0 22 1,0 0 0,-21 21-1,21-21 1,0 42 62,0 0-62,21 0-16,0 22 31,0-22-31,1 21 31,-1-21-31,0-21 31,42-42 16,-41 42-31,-1-21-16,-21 0 15,21 0 1,-42 21 0,21-22-1,-21 44 48,21-1-63,0 0 15,-22-21-15,44 63 32,-1-20-32,-21-1 31,21 0-15,0 1-1,-21-1 1,21 22-1,-21-43 1,43 21 0,-22 0-1,0-20 1,-21-1 0,0 0-1,-21-21 48,21 21-48,-21-21-15,-1 0 16,1 0 0,0 0-1,-21-21 1,21 21-1,-1-21 1,-20 21 0,0-21-1,21-1 1,-1-20 0,1 21-1,21 0 16,0 0-31,21-1 32,1 22-1,41 0-15,1 0-1,-22 0 1,21-21-1,-41 21 1</inkml:trace>
  <inkml:trace contextRef="#ctx0" brushRef="#br0" timeOffset="176570.7077">19960 14965 0,'-21'-21'46</inkml:trace>
  <inkml:trace contextRef="#ctx0" brushRef="#br0" timeOffset="177234.2292">19791 14838 0,'0'-21'32,"21"21"-17,-21 21 63,21 0-78,-21 0 16,21 21 0,-21-20-16,21-1 15,-21 21 1,22-21 15,20 0-15,-63 1-1,21-1 1,0 0 0,-21-21-1,42 0 1</inkml:trace>
  <inkml:trace contextRef="#ctx0" brushRef="#br0" timeOffset="177690.4417">19600 14986 0,'64'0'31,"-22"0"-15,22 0-16,41 21 15,-41-21 1,-22 0 0,-21 0-1,1 0 16,-1 0 32,21 0-47</inkml:trace>
  <inkml:trace contextRef="#ctx0" brushRef="#br0" timeOffset="179043.5078">20489 14944 0,'-21'0'32,"21"21"46,-21-21-47,0 0-15,0-21 15,-1 21-15,1 0-1,0 0 1,0 0-1,21-22 1,0 1 15,-21 21-15,42-21 0,0 21-1,0-21 1,22 0-1,-22 21 1,21 0 0,-21 21-1,0 0 1,1-21 0,-1 21-1,-21 22 16,-21-1-15,-1 0 0,1-21-1,0 1 1,-42-1 0,41 0-1,1-21 1,0 0-1,0 0 1,21 21 0,21-42 46,0 21-46,22 0-1,-1-21 1,-21 42 0,0-21-1,0 0 17,1 21-17,-1-21-15,0 0 16,0 0-1,0 0 1,0 0-16,1-21 16,-1 21-1,-21-21 1</inkml:trace>
  <inkml:trace contextRef="#ctx0" brushRef="#br0" timeOffset="179703.9175">20722 14986 0,'0'21'63,"0"0"-47,21-21-1,-21 21-15,-21 1 16,42-1-1,0 0 1,1-21 0,-22 21-1,42-21 1,0 0 0,1 21-1,-1-21 1,-21-21-1,21 21 1,-20 0 0,-1-21 31,0 0-32,21-22 1,-63 22-1,0 0 1,0 0 0,0 0-1,-22 21 1,-20 0 0,-22 0-1,-21 21 1,22 0-16</inkml:trace>
  <inkml:trace contextRef="#ctx0" brushRef="#br0" timeOffset="188465.8149">8742 3175 0,'21'0'109,"0"0"-109,43-42 32,20-1-17,-20 1 1,-1 21-16,22-22 16,-64 22-1,21 0-15,1 21 16,-22 0-1,-42 0 79,0 0-63,21-21-31</inkml:trace>
  <inkml:trace contextRef="#ctx0" brushRef="#br0" timeOffset="193341.302">4847 2032 0,'-21'0'109,"0"0"-93,0 0-1,-1 0-15,1-21 16,0 21 15,0 0-31,-43 0 16,43 0-1,-63 0 17,41 0-32,1 0 15,-22 0-15,22 0 16,0 0-1,-1 0 1,22 0 31,-21 0-16,0 0-15,-22 0-1,43 0-15,-43 0 32,43 0-32,-21 0 15,21 0 17,-85 0-17,42 21 1,1-21-1,-1 0 1</inkml:trace>
  <inkml:trace contextRef="#ctx0" brushRef="#br0" timeOffset="197681.6506">2476 2879 0,'0'0'0,"0"21"15,0 0 1,0 0-1,0 0 1,0 0 0,0 1-1,22-1 1,-22 21 0,0 22-1,0-43 1,21 0-16,-21 0 15,21 21-15,0-20 32,-21-1-32,42 0 15,-20 21 1,-1-21 0,0 1-1,0-1 1,21 0-1,1 0 1,20 0 15,1 0-15,-22 1-16,43-1 16,-64-21-16,0 21 15,43-21 1,-1 21-1,1-21 1,20 21 0,1 0-1,-22-21 1,43 22 0,-42-22-1,42 21 1,-22-21-1,-41 0-15,-1 21 32,0-21-32,-21 0 15,43 42 1,-22-42 0,1 0-1,-1 21 1,0-21-1,1 22 1,-1-22 0,21 21-1,1-21 1,63 21 0,-42 0-1,-1 0 1,-20-21 15,20 21-15,-20 1-1,-22-22 1,43 21 0,-22-21-1,1 0 1,-22 0-1,1 21 1,-22-21-16,0 0 16,0 0-1,21 21-15,-20-21 16,83-42 15,-20 63-15,-64-21-16,85 21 31,0-21-15,-43 0-1,-20 0 1,126-21 0,-127 21-1,43 0-15,21 0 16,-43-21-16,-41 21 15,62 0 1,1 0 0,0 0-1,-1 0 1,1-21 0,-22 21-1,43-22 1,-21 1 15,21 21-15,42-42-1,-42 21 1,-43 0 0,22 21-1,0-22 1,-22 1-1,22-21 1,-1 21 0,1 0-1,-21-1 1,-22 1 0,21 0-1,-20 0 1,-22 0 15,42 0-15,-20-1-1,-22 1 1,21 0 0,-21 0-1,22 0 1,-1 0-1,-21-1 1,0 1 0,1 0-16,-1 0 15,0 0 1,0 0 0,0-1 30,-42-20-30,21 0 0,0-1-1,0 22 1,0 0 0,0 0-1,0 0 1,-21-22-1,0 1 1,0 0 0,21 21 15,0-1-31,0 1 16,-22 0-1,22 0 16,0 0-15,0 0 0,-21-22-1,21 1 1,-21 21-16,0 0 16,42-1-16,-42 22 15,0-21 1,21-21-1,0 21 1,0 0 0,-43-22-1,22 1 1,0 0 0,-21-1-1,-22 1 16,43 21-15,0 0 0,-21-1-1,42 1 1,-22 0 0,-20 0-1,-21 0 1,-22 0-1,0-1 1,-42 1 0,43 21-1,-1 0 1,43-21-16,-64 21 16,42 0-1,22 0 1,-43-21-1,-21 21 1,1 0 0,62 0-1,-41 0 1,20-21 0,43 21-16,-43 0 15,22 0-15,0 0 16,-85 0-1,-21 0 1,-1 0 0,44 0-1,-44 0 1,1 0 0,42 0 15,-21-21-16,-21-1 1,64 22 0,-1-21-1,0 0 1,64 21-16,-21-21 16,-1 21-16,1 0 15,0 0-15,-22-21 16,1 21-1,-1 0 1,22 0 0,-85 0-1,21 0 1,21 0 0,-105 0 15,63 21-16,85-21 1,-64 0 0,63 0-16,-41 0 15,20 0-15,22 0 16,-22 0 0,-41 21-1,20-21 1,21 0-1,-41 21 1,41 0 0,-42-21 15,43 22-31,20-22 0,1 21 16,0-21-16,-106 21 31,105 0-16,-41-21 1,41 21 0,1-21-1,-22 21 1,-20-21 0,63 0-1,-85 22 1,42-1-1,-20 21 1,41 0 0,43-20-16,21 20 15,-21-21 1,22 0-16,-1 22 31,21-1-15,0 0-1,1 1 1,-1-1 0,-21-21-1,0 21 1,1 1 0,-1-43-1,0 21 1,-21 0-16,21-21 15,-21 21 1,0 0 0,0 1-1,21-22 1,-42 0 0</inkml:trace>
  <inkml:trace contextRef="#ctx0" brushRef="#br0" timeOffset="202619.6539">13801 15240 0,'0'-21'31,"21"0"-31,0-1 16,0 22-1</inkml:trace>
  <inkml:trace contextRef="#ctx0" brushRef="#br0" timeOffset="204986.4276">14055 15769 0,'21'0'109,"-42"0"-31,-1 21-62,1-21 0,0 21 15,21 22-15,-21-22-1,42 21 1,0 1-1,0-22 1,1 0 0,20 0-1,0 0 1,-42 0 0,21-21-1</inkml:trace>
  <inkml:trace contextRef="#ctx0" brushRef="#br0" timeOffset="205578.6391">14309 15854 0,'0'0'0,"21"0"15,0 0-15,0 0 16,-21 21 15,0 0-15,42 21 0,-42 1-1,22-22 1,-1 21-1,0-21 1,21 22 15,-21-22-15,1 0 0,-1-21-1,0 0 1</inkml:trace>
  <inkml:trace contextRef="#ctx0" brushRef="#br0" timeOffset="206018.2261">14668 15875 0,'-21'21'15,"0"0"1,-21 0-16,21 22 16,-43-1-1,43-21 1,-21 0 0,-1 1-1,22-1 1,21 0 15,-21 0-31</inkml:trace>
  <inkml:trace contextRef="#ctx0" brushRef="#br0" timeOffset="206522.4246">14986 16023 0,'42'21'32,"1"-21"-17,-22 21 1,21-21 15,-21 22-31</inkml:trace>
  <inkml:trace contextRef="#ctx0" brushRef="#br0" timeOffset="207491.1233">15536 15981 0,'0'-21'15,"0"-1"1,21 22 0,1-21-1,-1 42 48,0 1-48,0-1-15,-21 21 16,-21-21 0,0 0-1,-22 1 1,43-1-1,-21 0 1,64-63 78,-22 42-94,0-22 15,0 22 1,21 22 31,-20-1-47,-1 0 16,0 21-1,-21-21 1,-21 1-1,21-44 1,-21 65 0,-22-22-1,43 0 1,-42-21 15,21 0-31,0 0 16,-1 0-16,22-21 31,0 0-31,-21 21 16</inkml:trace>
  <inkml:trace contextRef="#ctx0" brushRef="#br0" timeOffset="208123.6107">15833 15811 0,'42'22'31,"0"-1"-15,-21-21-16,22 21 16,-22 0-1,0 21 1,-21-20 15,21 20-15,-21-21-16,0 0 15,0 0-15,0 1 16,21 62 0,64-63-1,-127 1 1,-1 20-1,22-42 1,0 0 15</inkml:trace>
  <inkml:trace contextRef="#ctx0" brushRef="#br0" timeOffset="209314.2036">16319 15769 0,'-21'0'47,"0"0"16,0 21-48,21-42-15,-21 21 16,21-21 47,21 0-48,-21 0 1,21-1-16,-21 1 15,21 21 1,0 0 31,1 21-47,-1 1 16,0 20 15,-21-21-16,0 0 1,-21 0 0,0 22-1,-22-22 1,22-21 0,0 0-1,0 0 1,42 0 62,0 0-78,0 0 16,0 0-16,1 0 31,20 21 0,0-21-15,1 0-1,-1 0 1</inkml:trace>
  <inkml:trace contextRef="#ctx0" brushRef="#br0" timeOffset="211058.6382">17208 16192 0,'43'0'47,"20"0"-47,1 0 15,20 0 1,-62 22 0,20-22-1</inkml:trace>
  <inkml:trace contextRef="#ctx0" brushRef="#br0" timeOffset="211426.2708">17251 16298 0,'84'0'16,"-41"0"-1,20 0-15,1 0 16,-1 0-1,1 0 1,-22 0 15,0 0-15,-20 0 0</inkml:trace>
  <inkml:trace contextRef="#ctx0" brushRef="#br0" timeOffset="212011.1895">18415 16192 0,'-21'22'15,"0"-22"1,84 0 62,1 0-62,-1 0-16,-21-22 15,1 44 1,-1-22-1,-21 0 1</inkml:trace>
  <inkml:trace contextRef="#ctx0" brushRef="#br0" timeOffset="212978.4136">19050 15896 0,'-21'21'31,"21"0"-15,21-21-16,-42 64 15,21-43 16,-21 43-31,-1-1 32,22-42-17,-21 22 1,0-22 0,0 0-1,42-21 79,0 0-94,0 0 16,1 0-16,20 0 15,-21 21 16,-21-42-15,21 21 0,0-21-1,1 21 17,-44 21 108,22 0-124,-21 21-1,42 1 1,1-22 0,-22 0-1,21 0 1</inkml:trace>
  <inkml:trace contextRef="#ctx0" brushRef="#br0" timeOffset="213394.5275">19346 16298 0,'-21'0'63,"42"0"-48</inkml:trace>
  <inkml:trace contextRef="#ctx0" brushRef="#br0" timeOffset="214067.732">20024 15896 0,'-22'21'63,"1"0"-48,21 1-15,-21-1 16,-64 21 0,43 0-1,42 1 1,-42-1 0,21 22-1,42-22 1,-21 0-1,0 1 1,42-1 0,-42 0-1,21-42 1,0 21-16,1-21 16</inkml:trace>
  <inkml:trace contextRef="#ctx0" brushRef="#br0" timeOffset="215338.1757">20151 16319 0,'-22'-21'0,"1"-21"63,21 21-32,0 0-31,0-1 47,21-20-32,-21 21-15,-21 21 16,85 21 31,-64 21-32,0 1 1,21-22 0,21 21-1,-21-21 1,1-21 0,-1 0-1,-21-21 1,21 21-1,0-21-15,0 0 16,-42 21 0,21-21-1,0 42 32,-21 0-31,21 21-1,0 1 1,21 20 0,21 1-1,-20-43 1,20 42 0,-21-20-1,0-1 1,0 0-1,-42-42 1,42 43 0,-42-43-16,21 21 15,-21-21 1,0 0 15,0 0-15,0 0-1,-22 0 1,-20-21 0,42 21-1,-43-43 1,43 43 0,21-21-1,-21 21 1,21-21-16,21 21 15,-21-21 1,21 21-16,0 0 31,0-21-31,43 0 16,-43 21 0</inkml:trace>
  <inkml:trace contextRef="#ctx0" brushRef="#br0" timeOffset="216179.9091">20743 16277 0,'-42'-21'31,"21"21"-15,0 0-16,-1 0 16,1 0-1,42 0 79,22 21-78,-1-21-1,0 0 1,-20 0-1,20 21 1,-42-42 62,-21 21-62</inkml:trace>
  <inkml:trace contextRef="#ctx0" brushRef="#br0" timeOffset="217454.5553">21209 16023 0,'-21'0'15,"63"-21"64,-21 21-79,22 0 15,-22 0-15,0 0 16,-21-21-1,0 42 48,-21-21-63,0-21 16,21 42-1,-22-21 1,-20 0-1,0-21 1,21 21 0,-22 0-1,1 0 1,21 21 0,0 0-1,-1-21-15,22 21 16,-21 0-1,21 1-15,-21 20 16,21-21 0,0 0-1,21 0 63,0-21-78,43-21 63,-22 0-47,-21 21-16,1 0 15,20 0 1,-21 21-1,21 0 1,1 1 0,-43-1 15,0 21-15,0-21-1,-21 0 1,21 1-16,-43-1 15,22-21-15,0 0 16,0 0 0,0 0-1,-1 0 1,22-21 0,-21 21-1,0 0 1</inkml:trace>
  <inkml:trace contextRef="#ctx0" brushRef="#br0" timeOffset="218394.2896">21378 15833 0,'21'0'47,"-42"0"-47,0-22 16,42 22 62,-21 22-63,0-1 1,21-21 0,-21 21-1,22 0 1,-1 21 0,21-20-1,-21 20 1,0-21-1,1 43 1,-1-43-16,0 21 16,-21-21-16,0 0 15,0 43 1,0-22 0,-21 1-1,0-1 1,21 0-1,0-21 1,0 1 0,-22-1 15,-20 0-15,21-21-16,0 21 15,0-21-15,-1 0 16,44 21-1</inkml:trace>
  <inkml:trace contextRef="#ctx0" brushRef="#br0" timeOffset="226602.6708">23939 3937 0,'-21'0'16,"42"0"218,85 0-171,-148 0-32,21 0-16,0 0 1,-1 0 0,1 0 77,21 21-93,-21-42 16,42 21 390,0 0-46,1 0-17,-22-21-280,21 21-47,0-21-16,-21-1 46,21 1-30,-21 0 0,-21 21 62,42-21-63,-21 0 1,21 0 0,0 21-1,-42 21 32,0-21-31,42 21 46,-21 21-46,21 1 0,-21-22-16,22 21 31,-1-21-16,-42-21 1,42 21 0,0-21 15,0 0-15,-21-21 46,42 0-31,-20 0-15,-1 0 0,-21 0-1,0-1 1,0 1-1,-21 42 79,21 1-78,0-1-16,0 0 15,0 0 1,21 21 0,-21 22 15,21-22-31,0 1 16,-21-22 15,42 21-31,-20-21 31,-1 22-15,0-1-1,85-21 1,-149 0 0,22-21-1,21 21 1,-21-21-1,0 22 1,0-22-16,0 0 16,-1 21-1,1-21-15,-42 0 16,42 0 0,-22 0-1,-20-21 16,42 21-15,-1-43 0,22 43-1,-21-21 1,42-21 0,1 42-1,-22-21 1,21 21-1,21-22 1,0 22 0,85-21-1</inkml:trace>
  <inkml:trace contextRef="#ctx0" brushRef="#br0" timeOffset="227258.0147">24405 4022 0,'64'0'141,"-22"21"-141,-21-21 16,21 0-16,-20 0 15,20 0 1</inkml:trace>
  <inkml:trace contextRef="#ctx0" brushRef="#br0" timeOffset="228417.9809">24850 3789 0,'21'0'16,"21"-21"-1,-21 21-15,0 0 16,22 0 0,-22 0-1,-42 0 63,0 0-78,-1 0 16,-41-22 15,21 22-15,20 0-1,1 0 1,-21 22 0,21-22-1,21 21 1,-21 21 0,21-21-1,21 0 1,0 1 31,0-22-47,0 0 15,0 0 95,22 0-110,-1 0 15,0 0 1,1 0 0,-22 0-16,0 0 15,43 21 1,-64 21 15,21-21-31,-21 22 16,0-1-1,-21-42 1,-1 0 15,-20 21-15,-64-21-1,64 0 1,0 21 0,20-21-16</inkml:trace>
  <inkml:trace contextRef="#ctx0" brushRef="#br0" timeOffset="229363.938">25548 4000 0,'21'0'62,"0"0"-46,43 0-16,42 0 16,-22 0-1,-20 0 17,-22 0-17,-21 0 1</inkml:trace>
  <inkml:trace contextRef="#ctx0" brushRef="#br0" timeOffset="229756.0192">25675 4106 0,'0'0'0,"42"21"16,-20-21-16,20 0 16,43 0-1,-43 0 1,0 0 0,1 0-1,-86 0 1</inkml:trace>
  <inkml:trace contextRef="#ctx0" brushRef="#br0" timeOffset="231154.5932">26352 4085 0,'22'0'0,"-44"-21"15,44 21 63,20 0-62,0 0-16,1-21 16,-22 42-1,21-42 1,0 21 0,1 0-1</inkml:trace>
  <inkml:trace contextRef="#ctx0" brushRef="#br0" timeOffset="232018.1891">26924 3958 0,'-21'-21'31,"21"-21"-15,-21-1-1,21 22 1,0-21-1,0 21 1,0-1 0,0 1 46,0 0-31,0 42 32,-22 0-47,44-21-1,-22 22-15,0 20 16,105 0-1,-147 1 1,63-1 0,0-21-1,-21 0 1,-21-63 15,21 63-15,21 21-1,-42-20 1,21-1 0,0 0-1</inkml:trace>
  <inkml:trace contextRef="#ctx0" brushRef="#br0" timeOffset="232450.8383">26924 4149 0,'0'0'0,"21"0"16,0 0-16,22 0 15,-1-22 1,0 22 0,-42-42 15,21 63-15</inkml:trace>
  <inkml:trace contextRef="#ctx0" brushRef="#br0" timeOffset="233276.1377">26987 4254 0,'0'0'0,"0"22"16,-21-1-1,21 0 1,0 0-1,-21-21 1,0 21 0,0 0-1,0-21 1,63 0 62,-21 0-62,0 0-16,0 0 15,1 0 1,-22 22 0,21-44-1,0 22 16,0-21 32,0 0-47,-42 42 30,21 0-30,0 1-16,-21-1 16,21 0-1,0 0 1,0 0 0,21 0-1,-42-21-15,21 22 31,0-1-15,0 0 0</inkml:trace>
  <inkml:trace contextRef="#ctx0" brushRef="#br0" timeOffset="234778.4481">27411 4170 0,'0'-21'46,"-21"21"-30</inkml:trace>
  <inkml:trace contextRef="#ctx0" brushRef="#br0" timeOffset="235626.4753">27982 3471 0,'-21'0'16,"0"21"-1,0 1-15,21-1 16,-21 0-1,-1 0-15,-20 21 16,42-20 0,-21-1-16,42 0 15,-42 21 17,42 22-17,-21-1 1,0 1-1,-21-1 1,42 1 0,-21-22-1,-21 0 1,42-20-16,21-1 16,-20 0-1,-1 0-15,-21-21 16,42 21-1,-42 0 1</inkml:trace>
  <inkml:trace contextRef="#ctx0" brushRef="#br0" timeOffset="236498.3381">27982 3916 0,'21'-21'47,"-21"-1"-16,22 1-15,-22 0 0,21 0-1,42 42 126,-42 0-141,1 0 15,-1 1-15,21 20 16,-42-21 0,21 21 15,0-20-15,1 20-1,-1-42 1,0 21-1,-21-21 1,42 21 0,-21-21-16</inkml:trace>
  <inkml:trace contextRef="#ctx0" brushRef="#br0" timeOffset="236948.3023">28342 3895 0,'-21'-22'32,"-21"44"15,-1 20-47,1-21 15,-22 21 1,22 1-1,21-43 1,0 21 15,0 0-15,-1-21 0,22 21-1,0-21 1,-21 0-1</inkml:trace>
  <inkml:trace contextRef="#ctx0" brushRef="#br0" timeOffset="237482.3507">28448 4022 0,'21'0'46,"21"0"-30,-20 0 0,-1 0-1,0 0 1,21 0 0,-42-43-1,0 64 1,21-21-1,-21 22-15,-21-22 16</inkml:trace>
  <inkml:trace contextRef="#ctx0" brushRef="#br0" timeOffset="238339.1195">28723 3852 0,'42'-21'31,"-20"21"-31,-1 0 16,0 0-1,-21 21 1,-21 22 0,-22-1-1,-20 43 1,42-85-1,0 21 1,21-42 31,21 21-31,0 0-16,0-22 31,0 22-16,43 0 1,-1 22 0,-42-1-1,1 0 1,-22 0 0,0 0-1,-22 0 1,22 1-1,-21-1 1,0-21 0,0 0-1,0 0 32,-22 0-31,22-21-1</inkml:trace>
  <inkml:trace contextRef="#ctx0" brushRef="#br0" timeOffset="239267.5483">28660 3471 0,'21'21'15,"0"-21"-15,0 22 16,21-1-1,1 0 1,41 0 15,-62 0-31,-1-21 0,21 21 16,-21 1 0,0-1-16,43 21 15,-22-21 16,-21 22-15,22-1 0,-22 21-1,0-20 1,-42 20 0,21-42-1,-21 43 1,-22-22-1,22-21 1,-21 22 0,21-43-1,0 21 1</inkml:trace>
  <inkml:trace contextRef="#ctx0" brushRef="#br0" timeOffset="241114.978">29041 3281 0,'-22'0'46,"1"0"-30,64 0 109,-22-21-109,0 21-1,0 0-15,0-22 16,0 22 15,1 22 16,-1-1-47,-21 0 16,-21 21-1,-1 1 1,-20-22 0,0 0-1,21-21 1,-1 21-1,128-21 48,-42 0 46,-43 21-93,21-21-16,1 21 16,-22-21-1,0 0 1,0 0-16,0-21 62,0 21-46,-21-21-16,0 0 31,0 21-15</inkml:trace>
  <inkml:trace contextRef="#ctx0" brushRef="#br0" timeOffset="245126.9972">24701 5122 0,'0'0'0,"43"0"0,-1 0 16,85 0 15,-85 0-31,149 0 31,-149 0-31,1 0 16,20 21-1,1-42 1,20 21 0,-20 0-16</inkml:trace>
  <inkml:trace contextRef="#ctx0" brushRef="#br0" timeOffset="245218.0762">25548 5122 0,'21'0'16,"-42"0"-16,63 0 47,1 0-32,-22 0-15</inkml:trace>
  <inkml:trace contextRef="#ctx0" brushRef="#br0" timeOffset="247331.1633">23347 5080 0,'0'0'0,"63"0"16,22 0 0,-43 0-16,85 0 31,-84 0-16,84 21 1,-85-21 0,0 0-16,43 0 15,-43 0-15,22 0 16,42 0 0,-1 0-1,-20 21 1,-21-21-1,-22 0 1,43 0 15,-1 0-15,-63 0 0,22 21-16,63-21 15,-43 0-15,-21 0 16,22 0-1,21 0 1,-43 0 0,21 0-1,-20 0 1,20 0 0,-20 0-1,41 0 1,1 0-1,0 0 1,-1 0 0,1 0-1,0 0 1,-1 0 15,1 0-15,0 22-1,-1-22 1,22 0 0,-21 0-1,21 0 1,-43 0 0,43 0-1,0 0 1,-22 0-1,-20 21 1,-1-21 0,22 0-1,0-21 1,-1 21 15,-20 0-15,-1 0-1,1 0 1,63 0 0,85 0-1,-128 0-15,22 21 16,-42-21-16,-22 0 16,43 0-1,-22 0 1,22 0-1,-22 0 1,-20 0 0,20 0-1,-21-21 1,22 21 15,-1 0-15,1 0-1,-22 0-15,85 0 16,-84 0-16,-1 0 16,0 0 15,43 0-15,-22-22-1,64 22 1,-42 0-1,-21 0 1,41 0 0,-20 0-1,-21-21 17,-22 21-17,0 0 1,1 0-1,-1 0 1,-21 0 0,0 0-1,-42 21 63,0-21-78</inkml:trace>
  <inkml:trace contextRef="#ctx0" brushRef="#br0" timeOffset="254898.5225">24342 6604 0,'21'0'47,"0"21"203,0-21-234,0 0-16,-21 42 15,21-20 17,1-1-1,-44-21-16,44 0 1,-1 21-16,-21 0 47,21-21-31,0 42-1,0-20 1,-21-1-1,21-21 1,-21 21 47,22 0-63,-44 0 15,44-21 1,-22 21-1,0 1 1,21-22 62,-21 21-78,0-42 125,21-1-125,-21 1 16,21 0-1,-42 0 1,42-21 0,-21 20-1,21 1 1,0 0 0,-21 0 15,0 0-31,-21 0 15,42-1 1,1 1 15,-22 0 16,0 0-31,21 0-16,-21 0 15,21 21 1,0-22 0,-21 1-1,0 0 1,21 0 0,-21 21-1,0-21 1,21 0-1,-21-1 1,22 1 0,-1 0 15,-21 0 0,-21 21-15,21-42 62</inkml:trace>
  <inkml:trace contextRef="#ctx0" brushRef="#br0" timeOffset="257514.5504">25358 6350 0,'-22'0'15,"22"21"-15,-21-21 16,21 21 15,-42 22 0,0-1-15,20-21 0,22 0-1,-21 0 1,0 1 15,21-1-15,-21-21-16,21 21 15,0 0 1,-21 0 0,21 0-1,-21 22 17,21-22-17,0 0 1,-22 0-1,1 0 1,21 1 0,0-1-1,-21 21 1,21-21 0,0 0-1,21 22 1,-21-22-1,0 0 1,21 0 0,-42 0-16,42-21 31,1 22 47</inkml:trace>
  <inkml:trace contextRef="#ctx0" brushRef="#br0" timeOffset="259468.2072">25336 6540 0,'22'0'46,"-1"0"-30,0 0 47,0 0-48,0 0-15,0 0 16,22-21-1,-22 42 1,-21 1 93,0-1-93,0 0-16,-21-21 16,21 21-1,-21-21 1,-1 0 0,22 21-1,-21-21 1,42 0 124,1 0-77,20-21-63,-21 21 16,21 0-1,1 0 32,-43 21-47,21-21 16,0 21-1,0 22 17,0-43-32,-42 21 15,21 0 1,106 0-1,-212-21 1,64 0 0,21 21-1,-43-21 1,-20 22 0,41-22-1,-20 0 1,42 0-1,-1 0-15,1-22 16,0 22 0,0 0-16,21-21 15,0 0 32</inkml:trace>
  <inkml:trace contextRef="#ctx0" brushRef="#br0" timeOffset="260851.0109">25823 6837 0,'0'21'78,"43"0"-62,-1 21-1,-21 1 1,-21-22 0,0 21-1,-21-21 1,0 22 0,0-43-1,21 21 1,0 0-1</inkml:trace>
  <inkml:trace contextRef="#ctx0" brushRef="#br0" timeOffset="262738.904">26098 6519 0,'-21'-21'16,"-21"21"-1,84 21 32,1-21-31,-22 0-1,21 0 1,-63 0 62,0 0-62,-22 0-16,-20 0 15,21 0 17,20 0 15,1 0-47,0 0 15,0 21 1,0-21-1,21 22 1,-21-1 0,63 0-1,-42 0 1,42-21 140,1 0-156,-1 0 16,-21 0-1,0 0 1,0 21 0,1 0-1,-1 1 1,-21-1 0,21 0-1,-42 0 1,0 0 15,42-21-15,-106 0 31,43 0-47,21 0 15,-1 0 1,1 0-1</inkml:trace>
  <inkml:trace contextRef="#ctx0" brushRef="#br0" timeOffset="263770.6005">26289 6371 0,'21'21'16,"-21"0"-1,21-21 1,0 43 0,1-1-1,-1-21 1,0 0 0,21 22-1,-21-22 1,-21 21-1,22-21 1,-22 22 0,21-22-1,-42 21 1,21-21 0,0 22 15,-22-1-16,1 0 1,21 1 0,-21-1-1,0-21 1,0 22 0,21-22-1,0 0 1,-21 0-1,-1-21 1,1 0 0</inkml:trace>
  <inkml:trace contextRef="#ctx0" brushRef="#br0" timeOffset="269066.8368">24574 8572 0,'0'-21'15,"22"21"48,-1-21-48,0 21-15,0-42 16,0 21 15,-21-1-15,21 22-1,-21-21 1,0 0 0,22 0-1,-22 0 1,0 0 62,0 42-31,21 21-31,0-21-16,0 0 15,21 43 1,1-43 15,-22 0-15,-21 0-1,0 1 1</inkml:trace>
  <inkml:trace contextRef="#ctx0" brushRef="#br0" timeOffset="269650.7274">24574 8784 0,'22'0'0,"20"0"16,21 0 0,22 0-1,0 0 1,-22 0 0,-20 0-16,-22 0 15,0 0-15,21 21 16,22-21-1,-43 0 1,0 0 0</inkml:trace>
  <inkml:trace contextRef="#ctx0" brushRef="#br0" timeOffset="271290.1848">24744 9038 0,'-21'0'16,"21"21"-16,-22 0 16,1 1-1,-21 20 1,-22 0 0,43-21 15,-21 22-16,84-22 110,1-21-125,-1 0 16,0 0-16,1 0 16,-22 0-1,21 0 1,-42-21 15,0 0 47,0-1-62,-21 22 0,21 22 62,0 20-78,0-21 15,-21 0 1,21 0-16,21 22 31,-21-22-15,21 0-1,-21 0 1,0 0 0</inkml:trace>
  <inkml:trace contextRef="#ctx0" brushRef="#br0" timeOffset="272296.3188">25061 9165 0,'0'21'31,"21"22"-15,-21-22-16,0 21 15,22 0 1,-22 1 0,0-1-1,0-21 17,0 22-17,21-22 1,-21 21-1,21-21 1,-21 0 0,0 1-16,0-1 15,21-21-15,-42 0 47,21 21-47,0-42 63,0 0-63,-21 21 15,21-22-15,0 1 32,-21 0-17,42-21 1,-21 21-16,0-1 15,21 1-15,-21 0 16,0 0 0,21 0-1,0-22 1,22 43 0,-22-21-1,21 21 1,0-21-1,-42 42 17,22 22-1,-44-1-15,22-21-1,-42-21 48,0 21-63,-1-21 15,22 0-15,0 0 16,0 21 0,0-42-1</inkml:trace>
  <inkml:trace contextRef="#ctx0" brushRef="#br0" timeOffset="274082.3845">25675 8721 0,'0'0'0,"21"0"125,0 0-109,22 0-1,84 0-15,-106 0 63,0 0-47,0 0-16</inkml:trace>
  <inkml:trace contextRef="#ctx0" brushRef="#br0" timeOffset="274442.1854">25696 8805 0,'64'0'0,"-22"21"15,-21-21-15,43 0 32,-1 0-17,-20 0 1,-22 0 0,0 0-1</inkml:trace>
  <inkml:trace contextRef="#ctx0" brushRef="#br0" timeOffset="275116.9613">26204 8763 0,'64'0'157,"-22"0"-142,0 0-15,1 0 16,-1 0 0,-21-21-1,43 42 1</inkml:trace>
  <inkml:trace contextRef="#ctx0" brushRef="#br0" timeOffset="275954.3337">26797 8488 0,'0'-21'16,"0"-22"-16,0 22 16,-21 0-16,42 0 46,-21 0-30,-21-1 15,21-20-15,0 63 78,21 0-79,-21 1-15,21-1 16,0 0 0,-21 0-16,0 0 15,21 22 1,1-1-1,-22-21 1,21 21 0,-21-20 31,0-1-47,21-21 15,-21 21 16</inkml:trace>
  <inkml:trace contextRef="#ctx0" brushRef="#br0" timeOffset="276842.4824">26691 8784 0,'42'0'47,"1"-21"-47,84 21 16,-64 0-1,1 0 1,20 0 0,-41 0-1,-1 0 17,-21 0-17</inkml:trace>
  <inkml:trace contextRef="#ctx0" brushRef="#br0" timeOffset="278090.6524">26882 8996 0,'0'21'78,"-22"0"-78,22 0 16,-21 0 0,0 1-16,0 20 15,0 0 17,-22 1-17,43-22 1,-21 0-1,21 0 1,43-21 31,-43 21-31,21-21-1,21-21 79,-21 21-94,0 0 16,1 0-1,-1 0 1,-21-21-1,42 0 48,-21 0-47,-21-1-1,0 1 1,0 0 15,0 42 47,-21-21-78,21 21 16,0 1-1,0 20 1,-21 0 0,42-21-1,0 22 1,-42-1 0,42 0-1,0-20 1,-21-1-1,22 0 1,-22 0 0,0 0-1</inkml:trace>
  <inkml:trace contextRef="#ctx0" brushRef="#br0" timeOffset="283544.4816">25379 10647 0,'21'0'78,"-42"-21"-78,42 21 31,-42 0 313,21 21-329,0 0-15,0 0 16,0 0 0,0 0-16,21 22 15,0 20 17,-21-42-17,0 22 1,0-22-1,0-21 1,-21 21 0,21-63 156,21 21-172,-21-1 15,-21 1 1,42-21-1,0 0 1,0-1 0,-21 22-1,22-21 1,-1 21 0,-21-1-1,0 22 1,42-21-1,-42 0 1,21 21 47,0 0-48,1 0 1,20 21 31,-21-21-47,0 0 15,-21 21-15,0 1 16,0-1 0,-21 0-1,0 0 1,0 0-1,21 0 1,-43-21 0,1 22-1,-21-22 1,20 21 15,22-42-15,0 21-1,0 0 1,42 0 47</inkml:trace>
  <inkml:trace contextRef="#ctx0" brushRef="#br0" timeOffset="284338.1333">26141 10689 0,'21'0'94,"42"0"-94,-20 0 16,-1 0-16,-21 0 15,0 0 17,43 21-17</inkml:trace>
  <inkml:trace contextRef="#ctx0" brushRef="#br0" timeOffset="284810.9716">26141 10837 0,'21'0'15,"0"0"1,21 0 0,-20 0-1,41 0 1,-21-42-1,-20 63 1,-1-21-16,-21 21 16</inkml:trace>
  <inkml:trace contextRef="#ctx0" brushRef="#br0" timeOffset="286035.9693">26860 10774 0,'22'-21'141,"-1"21"-141,21 0 47,22 0-47,-43 0 15,63 0 1,-41 0 0,-22 0-1,-42 0 95</inkml:trace>
  <inkml:trace contextRef="#ctx0" brushRef="#br0" timeOffset="287370.1597">27538 10689 0,'0'-21'31,"-21"0"1,42 21-17,-42-21 1,42-1-1,-64 22 1,65-21 0,83 21 15,-126 0 0,-21 0-15,42 21 31,0 22-32,0-22 1,21 0 0,-63 0-16,84 0 15,-42 1-15,21-1 16,-21 0-1,21-21 1,-21 21 0,-21-21 62,0 0-63,0-21-15,0 42 16,42-21 78,0 21-47,43-21-32,-43 0-15,0 21 16,21-21 0,-63-21 77,-21 21-77,21-21 0,-1 21-16,-20-21 15,21 21 1,0 0-1</inkml:trace>
  <inkml:trace contextRef="#ctx0" brushRef="#br0" timeOffset="289087.2958">27368 10583 0,'106'0'15,"-127"0"1,0 0 15,0 0-31,42 0 78,21-21-62,-21 21-16,1-21 16,20 21-1,-21-21 1,0 21 46,-42 0-46,0 0 125,0 21-48,21 0-46,0 0-47,0 0 16,0 1 0,0-1-1,106-21 1</inkml:trace>
  <inkml:trace contextRef="#ctx0" brushRef="#br0" timeOffset="583671.8683">18881 2011 0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23T20:00:10.4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11218 3238 0,'-21'0'62,"0"0"-15,0 0-31,21 22-1,-21-22-15,-1 0 16,-20 21-16,21 0 15,-43 0 1,22 0 0,21 22-1,21-1 1,-21-21 15,42 21-15,0 1-1,-21-22 1,42 21 0,-20-21-1,-1 1 1,-21-1 78,21-21-79</inkml:trace>
  <inkml:trace contextRef="#ctx0" brushRef="#br0" timeOffset="384.1671">11642 3281 0,'-43'0'16,"1"0"-16,21 0 16</inkml:trace>
  <inkml:trace contextRef="#ctx0" brushRef="#br0" timeOffset="1816.1502">11324 3344 0,'21'-21'46,"0"21"-30,1-21-16,-1 21 16,-42 0 77,21 21-93,-22 0 16,1-21 0,0 43-1,0-22 1,0 0 0,21 0-1,-21-21 1,21 21-1,0-21 1,42 0 78,-42-21-79,63 42 32,1-21-31,-43 0-16,0 0 16,0 0-16,1 0 15,-22-21 63,0 0-62,0 0 15,-22 21-15,22 21 62,0 0-62,0 0-1,0 0-15,0 1 16,0-1-1,0 21 1,0-21 0,0-21 15</inkml:trace>
  <inkml:trace contextRef="#ctx0" brushRef="#br0" timeOffset="3056.5067">11578 3281 0,'42'0'141,"-42"21"-141,22-21 16,41 21-1,-42-21 1,0 21-1,1 0 1,-22 1 0,0-1-1,21-21 1,-42 21 0,42 0-1,0 0 1,0 0 15,-21 1-15,21-1-1,0-21 1,-21 21 0</inkml:trace>
  <inkml:trace contextRef="#ctx0" brushRef="#br0" timeOffset="3599.0695">11896 3365 0,'-22'0'78,"1"22"-78,0-22 16,-21 21-1,-1 0-15,22-21 31,0 21-15,-21 0 0,21 0-1,-1-21 1,1 22 0,0-22-1,0 0 1,21 21-1</inkml:trace>
  <inkml:trace contextRef="#ctx0" brushRef="#br0" timeOffset="5103.7515">12213 3260 0,'-21'0'78,"0"0"15,21-22-61,0 1 61,21 21-77,0 0 140,-21 21-124,0 1-32,0-1 15,-21 0 1,21 0-1,-21 0 1,0-21 0,-1 21-1,1-21 1,42 0 125,1 0-141,-1 0 31,-42 0 0,42 0-31,0 0 16,21 0 156,-21 0-172,1-21 15,20 21 1</inkml:trace>
  <inkml:trace contextRef="#ctx0" brushRef="#br0" timeOffset="5695.1265">12340 3704 0,'21'-21'47</inkml:trace>
  <inkml:trace contextRef="#ctx0" brushRef="#br0" timeOffset="6327.0175">12319 3535 0,'0'21'15,"21"-21"79,0 0-78,0 0-16,22 0 15,20 0 1,-20 0 0,-1 21-1,-21-21-15</inkml:trace>
  <inkml:trace contextRef="#ctx0" brushRef="#br0" timeOffset="7270.6396">13017 3302 0,'0'21'31,"-21"0"-15,0 22-1,0-22 1,0 21 0,-22-21-1,22 22 1,0-22 0,-21 0-1,21-21 1,21 21-1,21-21 79,21 0-78,-21 0-16,0 0 15,22 0 1,-1 0 0,-21 0-1,0-21 63,-21 0-62,-21 21 47,21 21-63,-21-21 15,21 21 1,0 0-1,0 0 1,21 1 0,-21-1-16,0 0 47</inkml:trace>
  <inkml:trace contextRef="#ctx0" brushRef="#br0" timeOffset="7839.488">13208 3514 0,'0'21'15,"0"0"1,0 0 0,0 0-1,21 0 1,0 1-1,0-22 1,22 21 0,-1-21 15,0-21 0,1 21-31,-1 0 16,-21 0-1,-21-22 1,0 1 0,21 0-1,-63 0 1,0 0 0,-1 0-1,-20 21 1,42 0-16,-43 21 15,22-21 1,21 21-16,0-21 16</inkml:trace>
  <inkml:trace contextRef="#ctx0" brushRef="#br0" timeOffset="8673.925">13801 3492 0,'0'0'0,"21"0"16,-21-21-1,21 42 79,0-21-78,21 22-16,-20-22 15,-1 21-15,42 21 32,-42-21-17,1 0 1,-1 1 0,21-1-1,-21-21 1,0 0-16</inkml:trace>
  <inkml:trace contextRef="#ctx0" brushRef="#br0" timeOffset="9031.3561">14118 3514 0,'0'0'0,"-21"0"0,-21 21 15,20 0 1,-62 0 0,20 0 15,43-21-15,21 21 15</inkml:trace>
  <inkml:trace contextRef="#ctx0" brushRef="#br0" timeOffset="9751.1317">14224 3260 0,'0'0'0,"21"21"78,21 0-78,-42 0 16,22-21-1,20 42-15,0-20 31,-21-1-15,1 21 0,-1 0-1,0 1 1,0-1 0,0-21-1,0 22 1,-42-1-1,0-21 1,0 0 0</inkml:trace>
  <inkml:trace contextRef="#ctx0" brushRef="#br0" timeOffset="10415.1053">15049 3471 0</inkml:trace>
  <inkml:trace contextRef="#ctx0" brushRef="#br0" timeOffset="11055.7183">14880 3429 0,'21'21'141,"0"0"-141,1 0 15,-1 1 1,0 41-1,21-42 1,-42 22 0,-21-22-1,42-21 1,64 21 31</inkml:trace>
  <inkml:trace contextRef="#ctx0" brushRef="#br0" timeOffset="11448.8664">14647 3535 0,'43'0'15,"20"0"-15,-21 21 16,22-21-1,21 0 1,-43 21 0,0-21-1,1 0 63,-22 0-62,-21 21-16</inkml:trace>
  <inkml:trace contextRef="#ctx0" brushRef="#br0" timeOffset="12447.0297">15706 3365 0,'-22'22'109,"-20"-1"-109,0 0 16,-1 21-1,22 1 1,0-1 0,0 0-1,63 1 1,-21-1 0,22-21-1,-22 0 1,0-21-1,0 21-15</inkml:trace>
  <inkml:trace contextRef="#ctx0" brushRef="#br0" timeOffset="14222.5148">15875 3619 0,'-21'0'125,"21"-21"-47,-21 21 31,-1 0 63,44 0-47,-1 21 16,0-21-126,0-21-15,0 21 16,22 0 0,-43-21-1,21 21 1,-21-21-1,-21 0 1,21 0 0,-22 21 15,1-22-15,0 22-1,0 0 1,-43 0-1,43 0 1,0 22 0,0-1-1,21 0 1,21 0 0,21 0-1,22-21 1,-22 0-1,1 0 1,-22 0 15,21 0-15,-42-21 31,-21 63 15,21-20-62,0-1 16,0 0 0,0 0-16,0 0 15,0 0 1,-21-21-1</inkml:trace>
  <inkml:trace contextRef="#ctx0" brushRef="#br0" timeOffset="15299.6414">16150 3683 0,'21'-21'16,"-21"0"-16,43-1 31,-22-20-15,-21 42 0,-21 0-1,-1 0 16,1 21-15,0 0-16,127 1 16,-148-1-1,20 0-15,44-21 16,41 21 31,-42-42-47,22 21 15,-1-21 1,-42 0 15,21 21-15,-42-22 0,148 44-1,-169-22 16,-1 21-31,22 0 16,0 0 0,21 43-1,0-22 1,42 21 0,-42 1-1,0-1 1,43-20-1,-22-1 1,-21-21 0,21 0-1,-42-21-15,42 22 16,-42-22 15,0 0-15,-1 0 46,-20-22-62,0 1 16,21 0-16,-22 21 16,22-21-1,21 0 1,-21 0-16,21-1 15,21 1 1,0 0 0,0 21-1,-21-21 1,64 0 0,-43 0-1,0 21 1</inkml:trace>
  <inkml:trace contextRef="#ctx0" brushRef="#br0" timeOffset="16654.982">16658 3429 0,'-21'-21'203,"0"21"-203,21-21 16,0-1 0,21 22-1,21 0 32,-21 0-31,1 0-1,-22 43 32,-22-22-31,22 0 0,0 0-16,-21 0 15,0 1 1,21-1-16,-42-21 15,21 0 1,-1 0-16,1 0 16,0 0-1,42 0 63,22 0-78,-22 0 16,21 0 0,-21 0 15,-21 21-15,64-21-1,-22 21 1,-21-42-1,22 21 64,-43-21-79</inkml:trace>
  <inkml:trace contextRef="#ctx0" brushRef="#br0" timeOffset="17951.2565">17018 3704 0,'21'0'297,"21"0"-282,22 0-15,-22 0 16,43 21 0,-43-21-1</inkml:trace>
  <inkml:trace contextRef="#ctx0" brushRef="#br0" timeOffset="18403.8308">17166 3598 0,'21'21'47,"-21"1"-32,0-1-15,0 0 16,21 0-16,22 21 16,-43-20-16,21-1 31,-21 0-31,0 0 15,0 0 1,21-21 0,-21 21-1</inkml:trace>
  <inkml:trace contextRef="#ctx0" brushRef="#br0" timeOffset="19538.4171">17632 3471 0,'21'0'31,"0"0"78,0-21-109,22 21 16,-22 0-16,21 21 16,0-21-1,-42 43 17,0-22-17,-21-21 1,-21 42-1,0-21 1,20 0 0,-20-21-1,63-21 48,0 21-63,1 0 15,-1-21-15,42 21 16,-42 21 0,22 0-1,-1 22 17,-42-22-17,21 0 1,-105 0 15,41-21-15,-20 0-1,20 0 1,22-21 0,0 21-1</inkml:trace>
  <inkml:trace contextRef="#ctx0" brushRef="#br0" timeOffset="20223.3414">18330 3471 0,'-42'21'15,"21"-21"17,-22 43-17,22-22 1,0 21-1,63-21 1,-42 22 0,0-22-1,64 0 1,-43-21-16,21 0 16,-20 21-1,-1-21-15,0 0 16,0 0 31,-21-42-47,21 21 31,-42 0-15,-21 21-1,-1 0 1,-41 0-1,41 0 1,22 0-16,-21 0 16,42 21-16</inkml:trace>
  <inkml:trace contextRef="#ctx0" brushRef="#br0" timeOffset="21384.4321">18627 3641 0,'0'-22'0,"0"1"15,21 21 1,-21-21-16,-21 21 15,21 21 64,0 0-64,0 1-15,0-1 16,0 0-1,42 21 1,0-21 0,-21-21-1,22-21 1,-1 0 0,-21 21-16,-21-21 15,21 21 1,-21-21-16,-21 21 15,42 21 95,-21 21-110,0-21 0,22 22 15,-1 41 1,-21-41 0,21-1-1,0 0 1,0 1 0,-21-1-1,0-21 1,0 0 15,-42-21 0,0 0-15,-22 0 0,43 0-1,0-21-15,-43 21 16,64-21-16,-42 21 15,42-21 1,0 0 0,0 0-1,0-1 1,21 22 0,0-21 15,22 21-31,20 0 15,-21-21 17,-20 21-17,-1 0-15</inkml:trace>
  <inkml:trace contextRef="#ctx0" brushRef="#br0" timeOffset="22207.267">19071 3302 0,'21'21'16,"0"-21"-1,22 42 17,-1-20-1,0 20-16,1-21 1,-1 0-16,-21 22 16,22-22-16,-22 21 15,0 0 1,-21 1 0,21-1-1,-21 0 1,0-20-1</inkml:trace>
  <inkml:trace contextRef="#ctx0" brushRef="#br0" timeOffset="25519.0955">20553 3577 0,'21'0'141,"0"0"-126,21 0-15,22 0 16,21 0 0,-22 21-1,-21-21 1,-20 0-16,-1 0 15</inkml:trace>
  <inkml:trace contextRef="#ctx0" brushRef="#br0" timeOffset="25950.859">20637 3683 0,'0'0'0,"43"-21"15,-1 42 1,0-21-1,1 0-15,-1 0 16,-21 0-16,0 0 16,1 0-1,-22-21 1</inkml:trace>
  <inkml:trace contextRef="#ctx0" brushRef="#br0" timeOffset="26542.8128">21336 3662 0,'0'0'0,"85"0"110,-22 0-95,1 0-15,-1 21 16,1-21 0,-86 0 46,1-21-46</inkml:trace>
  <inkml:trace contextRef="#ctx0" brushRef="#br0" timeOffset="27263.2572">21992 3619 0,'0'-42'63,"0"21"-48,0 0 1,0 0-1,-21 21 1,21-22-16,0 1 31,21 42 47,0-21-78,0 22 16,22-1 0,-1 0-1,0 21 1,-20 1 0,-1-22-1,-21 0 1,0 0-1,0 0 17</inkml:trace>
  <inkml:trace contextRef="#ctx0" brushRef="#br0" timeOffset="27950.557">22310 3577 0,'0'21'47,"0"0"-32,0 1 1,21-22 0,-21 42-1,63-21 32,-20-21-31,-22 21-16,42-21 15,-20 0 17,-22 0-1,0 0-15,21-21-1,1 0 1,-65 0-1,1 0 1,0-1 0,-21 1-1,-22 21 1,-20-21 0,20 42 30,22-21-30,-1 21-16,22-21 0</inkml:trace>
  <inkml:trace contextRef="#ctx0" brushRef="#br0" timeOffset="28737.6004">22754 3683 0,'-21'0'46,"21"21"-30,21-21 0,-21 21-1,0 0 1,21 1 0,-42-22-1,63 0 1,1 0-1,-1 0 1,-21 0-16,0 21 16,1-21-16,-1 0 0,0-21 62,21 21-62,-21-22 16,22 1-1,-22 0 1,-21 0 15,-21 0-31,0-22 32,-22 43-32,-84-21 31,85 21-16,0 21 1,-22-21 0,43 43-1,0-1 1</inkml:trace>
  <inkml:trace contextRef="#ctx0" brushRef="#br0" timeOffset="44655.1107">10901 4445 0,'0'21'109,"0"0"-93,0 0-1,-21 1 1,-1-1-1,22 0 17,0 0-17,-21 21 1,0-20 0,0 20-1,0-21 32,21 0-31,-21-21-1,21 21-15,-22 1 32,44-1-17,-1-21 110,0 0-109,21 0 62,1 0-78,-1 0 16,-42 21-1,21-21 1,0 0-1,-21-21 64,0 0-48,0-1 31,21-41-15,-42 84 78,21 0-109,0 0-16,0 1 15,-21-1 1,21 0 0,0 0 15,0 0-15,0 22-1,-21-43-15,42 21 16,-42-21-1,21 21 1,0 0 0,21-21-1,-21 21 1,0 0 15</inkml:trace>
  <inkml:trace contextRef="#ctx0" brushRef="#br0" timeOffset="45206.841">11112 5016 0,'-21'0'47,"21"-21"47,-21 0-94,42 21 16,-42 0-1</inkml:trace>
  <inkml:trace contextRef="#ctx0" brushRef="#br0" timeOffset="46599.9286">11684 4445 0,'-21'0'125,"-22"21"-46,22 0-64,0-21 1,21 21-1,-21-21-15,21 22 32,-21-1-17,0 0 1,21 0 0,-43 21-1,43-20 1,-21-1-1,42 0 1,-42 21 0,21-21 15,0 1-31,0 20 16,0-21 15,0 0-31,21 0 15,-21 1 17,0 20-17,21-21 1,-21 0 0,0 0-1,22 1 1,-1-22-1,-21 21 1,0-21 0,21 21-1,0 0 1,-42-21 46</inkml:trace>
  <inkml:trace contextRef="#ctx0" brushRef="#br0" timeOffset="47614.1792">11578 4911 0,'0'-22'16,"21"1"-1,-21 0 63,21 21-62,-21-21 0,43 21 62,-1 21-63,0-21-15,-42 21 16,43 0 0,-22 1-1,-42-22 1,21 21-16,21 0 31,-21 0-31,21-21 0,-21 21 16,0 0-1,0 1 17,21-22-17,-21 21-15,21-21 31,1 21-15,-1-21 0</inkml:trace>
  <inkml:trace contextRef="#ctx0" brushRef="#br0" timeOffset="48162.5162">11853 4868 0,'0'0'0,"-21"21"15,0-21-15,-21 43 47,20-22-31,1-21-16,0 21 15,-21 0-15,21-21 16,-1 21 0,44-21 46,-44 0-62</inkml:trace>
  <inkml:trace contextRef="#ctx0" brushRef="#br0" timeOffset="49560.7715">12171 4678 0,'-21'0'31,"-1"0"-15,-20 0 62,42-21-62,-21 21-16,21-22 31,21 22-31,-21-21 16,21 0-1,0 0 16,1 21-31,-22-21 16,0 42 78,0 21-94,0 1 15,0-1 1,-22 0 0,-20-21-1,21 1 1,0-22 0,21 21-1,-21 0 1,21-21-1,21 0 110,21 0-125,-21 0 16,22 21 0,-22-21-1,21 0 1,-21 21 0,0 0 15,1-21-16,-1-21 64,-21 0-64</inkml:trace>
  <inkml:trace contextRef="#ctx0" brushRef="#br0" timeOffset="50358.9255">12636 5038 0,'22'0'62,"-1"0"-46,21 0 31,43 0-32,-64 0 1,85 21 0,-64-21-1</inkml:trace>
  <inkml:trace contextRef="#ctx0" brushRef="#br0" timeOffset="51199.0668">13250 4995 0,'-21'0'78,"21"-21"-78,21 0 16,-21 0 31,0 0-31,0-1-1,21 22-15,-42-21 16,21-21-1,0 21 17,0 42 46,0 0-63,0 0-15,0 0 16,21 22 0,-21-1-1,0-21 1,0 0 0,0 1-1,0-1 1,64-21-1,-85 0 1</inkml:trace>
  <inkml:trace contextRef="#ctx0" brushRef="#br0" timeOffset="51883.1609">13483 4974 0,'0'21'63,"-21"0"-63,21 1 15,21-1 1,0 0 0,0-21-1,1 21 1,-1-21-1,0 0-15,42 21 16,-20-42 0,-22 0 46,0 0-46,-21 0-1,0-1 1,0 1-16,0 0 31,-21 21-15,-21-21 0,20 21-16,1-21 15,0 21 1,-21 0-1,21 21 1,-43-21 0,43 21-1,21 0 1,-42 0 0</inkml:trace>
  <inkml:trace contextRef="#ctx0" brushRef="#br0" timeOffset="52471.4237">13864 4932 0,'0'0'16,"21"0"46,0 0-46,1 0-16,-1 21 15,21-21 1,0 21 0,-42 0-16,22 0 15,-1 1 1,21-1 0,-21 0-1,0 0 1,22-21-1,-22 21 17</inkml:trace>
  <inkml:trace contextRef="#ctx0" brushRef="#br0" timeOffset="52834.7538">14224 4953 0,'-21'0'16,"0"21"-16,-22-21 15,-20 42 1,20-20 0,1-1-1,21 0 1,0-21-1,0 0 1,-1 0 0</inkml:trace>
  <inkml:trace contextRef="#ctx0" brushRef="#br0" timeOffset="53750.8748">14457 4657 0,'0'21'78,"42"0"-31,0 21-32,1-21-15,-1 22 16,-21-22-1,22 21 1,-43 1 0,42-1-1,-42-21 1,21 21 0,-21-20-16,21-22 0,-42 21 15,21 0-15,-21 21 31,-21-21-15,42 1 0</inkml:trace>
  <inkml:trace contextRef="#ctx0" brushRef="#br0" timeOffset="55336.4483">15430 4889 0,'0'22'62,"0"-1"-62,0 21 16,22-42 0,-1 42-1,0 1 1,0-22-16,-21 21 16,21-21-1,-21 1 1</inkml:trace>
  <inkml:trace contextRef="#ctx0" brushRef="#br0" timeOffset="55707.0892">15325 5059 0,'0'0'0,"84"0"16,-41 0 0,-22 0-16,42 21 15,-42-21-15,1 0 16,-1 0-1</inkml:trace>
  <inkml:trace contextRef="#ctx0" brushRef="#br0" timeOffset="56767.3872">15833 4995 0,'0'0'0,"42"0"16,-21 0-1,0 0-15,22 21 16,-43-42 0,21 21-1,-21-21 17,21 0-17,-21 0 1,0 0-1,0-1 1,-21 22 0,-22-21-1,22 21 1,0 0 0,0 0-1,0 0 1,-22 21-1,1 1 1,42-1 0,-21 0 15,42 21-15,0-21-1,43 1 1,-43-1-1,21-21 1,-21 0 0,22-21-1,-22-1 1,0 1 0,0 0-1,-21 42 95,0 0-110,0 1 15,0 20 1,21 0-1,-21 1 1,0-22 0,0 0-1,0 0 1</inkml:trace>
  <inkml:trace contextRef="#ctx0" brushRef="#br0" timeOffset="57374.28">16489 4741 0,'-21'21'31,"-1"1"-15,1-22-16,21 42 15,-21 0 1,-21 22 0,21-22-1,21 0 1,0 22 0,21-43-1,-21 21 1,21-20-1,0-1 1,0 0 15,22-21-15,-43 21-16</inkml:trace>
  <inkml:trace contextRef="#ctx0" brushRef="#br0" timeOffset="58606.8794">16658 5143 0,'21'0'47,"-42"-21"-31,42 0-16,0-21 15,22 21 1,-64-1-1,-1 22 64,1 43-64,21-22 1,21 0-16,1 0 15,-1 0 1,21-21 0,0 0-1,-20 0 1,-1 0 0,0-21-1,-42 0 32,21 42 16,0 22-48,0-22-15,21-21 16,0 63-1,0 1 1,0-1 0,-21 1-1,0-22 1,0 0 0,0 1-1,-21-1 1,42-21-1,-42-21 17,0 0-17,0 0 1,-21 0 0,-43 0-1,64-21 1,0 0-1,-1 0 1,22 0 0,0-1-1,43 1 1,-22-21 0,21 21-1,-21 0-15,1 21 31,-1-22-31,0 22 32</inkml:trace>
  <inkml:trace contextRef="#ctx0" brushRef="#br0" timeOffset="60374.6882">17081 4847 0,'0'21'62,"-21"-21"-46,0 21-16,0-21 78,42-21-16,0 0-62,-21 0 16,21 0 0,1 21-1,-1 21 48,0 0-48,0 0 1,-21 0-16,21 1 16,-21-1-1,-42 0 17,0-21-17,20 21-15,-20 0 16,21-21-16,0 0 15,-22 0 1,86 0 62,-1 0-78,0 0 47,-20 21-31,-1-21-16,42 22 15,-20-1 17,-22-21-17,21 0 1,22-21-1,-43 21 1,0-22 0,0 22-1</inkml:trace>
  <inkml:trace contextRef="#ctx0" brushRef="#br0" timeOffset="60814.3048">17822 4953 0,'0'42'31,"21"-21"-15,-21 22-16,-21-1 16,64 0-1,-43 1 17,21-43-17,-21 21 1</inkml:trace>
  <inkml:trace contextRef="#ctx0" brushRef="#br0" timeOffset="61113.2016">17695 5080 0,'0'0'0,"64"0"16,-22 0-16,0 0 15,1 21-15,20-21 16,-42 0-16,1 0 16,-1 0-1,0-21-15</inkml:trace>
  <inkml:trace contextRef="#ctx0" brushRef="#br0" timeOffset="63699.2586">19431 5122 0,'0'0'0,"0"-21"16,21 0-1,-42 21 1,21-21-16,0 0 15,21-1 1,-42 22 0,0 0 15,0 22-15,-1-1-1,22 21 1,22-21-1,20 22 1,-21-43 0,43 21-1,-1-42 1,-21-1 0,-20 1-1,-22 0 1,-22 0-1,22 63 64,-21-21-79,21 22 15,21-22 1,1 42-1,-1-20 1,-21 20 0,0 22-1,21-43 1,-21-21-16,0 22 16,-21-22-1,0 0 1,-1 0-1,1-21 1,0 0-16,0 0 31,-21 0-15,-1-21 0,22 0-1,0 0 1,0 0-1,21-22 1,21 22-16,0-21 16,0 42-1,0-21-15,43 21 16,-22-22 0,22 22-1,-43 0 1,0 22-1</inkml:trace>
  <inkml:trace contextRef="#ctx0" brushRef="#br0" timeOffset="64798.9668">20045 4699 0,'21'42'32,"0"-21"-17,21 22-15,1 41 16,-22-20-1,0-1 17,0 1-17,-21-22 1,-21 1 0,0-43-1,0 21 16</inkml:trace>
  <inkml:trace contextRef="#ctx0" brushRef="#br0" timeOffset="65247.1551">20891 5016 0,'85'0'47,"-43"0"-32,1 0 1,20 22 0,-20-44-1</inkml:trace>
  <inkml:trace contextRef="#ctx0" brushRef="#br0" timeOffset="65535.1292">20955 5143 0,'0'0'15,"42"0"-15,-21 0 16,1 0 0,20 0 15</inkml:trace>
  <inkml:trace contextRef="#ctx0" brushRef="#br0" timeOffset="66174.6444">21569 5038 0,'21'0'47,"0"0"-32,0 0 1,0 0-16,43 21 16,-22-21-1</inkml:trace>
  <inkml:trace contextRef="#ctx0" brushRef="#br0" timeOffset="66823.9447">22077 4932 0,'0'0'0,"0"-21"15,21-1-15,-21 1 16,0 0-1,0 63 126,0 1-141,0-1 16,21 0-1,-21 1 1,21-1 0,-21-21-1,0 0 16,-21-21-31,0 0 16</inkml:trace>
  <inkml:trace contextRef="#ctx0" brushRef="#br0" timeOffset="67455.0374">22310 4995 0,'21'21'47,"-21"1"-47,0-1 15,21 0 1,0-21 0,0 21-1,-21 0 1,21-21-1,22 21 1,20-21 0,-20 0-1,-1 0 1,-21-21 0,21 0-1,-42 0 1,22 0-1,-65 0 1,-20-22 15,42 22-31,-43 21 16,22-21 15,-43 21-15,22 21-1,20 0 1,22 0-16,42 1 16</inkml:trace>
  <inkml:trace contextRef="#ctx0" brushRef="#br0" timeOffset="68157.5761">22754 5101 0,'-21'0'62,"42"0"-46,-21 21-1,21-21 1,0 0 0,1 0-16,20 21 15,21-21 1,-20 22 15,-22-22-15,-42 0-1,42 0 17,0-22-17,21 1 1,-20 21 0,-1-21-1,-64 0 1,1-21-1,0 20 1,-1 1 0,-20 21-1,-22 0 17,22 21-17,20 1-15</inkml:trace>
  <inkml:trace contextRef="#ctx0" brushRef="#br1" timeOffset="82302.8582">7197 6858 0</inkml:trace>
  <inkml:trace contextRef="#ctx0" brushRef="#br1" timeOffset="86463.5201">10710 6667 0,'0'-21'47,"21"21"-47,-21-21 16,43 0 15,-22 0 0,0 21-15,0 0-1,-21-21 1,21 21 0,-21 21 62,0 0-63,22-21-15,-1 0 16,0 42 0,0-42-1,0 21 17,0 1-17,1 20 1,-22-21-1,21 21 48,0-20-63,21-1 16,-21-21-1,22 42 1,-22-42-16,0 0 15,0 0 1,0-21-16</inkml:trace>
  <inkml:trace contextRef="#ctx0" brushRef="#br1" timeOffset="87062.8578">11176 6646 0,'-21'0'16,"0"0"-16,-1 21 15,1-21 1,-21 22 0,21-1-1,-22 0 1,1 0 0,0 0-1,21 0 16,-1-21-31,22 22 32</inkml:trace>
  <inkml:trace contextRef="#ctx0" brushRef="#br1" timeOffset="88632.9014">11493 6456 0,'-21'0'219,"-21"0"-219,21 0 15,21-21 1,-21 21 0,42 0 31,-21-22-32,0 1 1,0 0-1,21 21 1,-42 0 0,63 0 93,-21 21-109,0 0 16,22-21-1,-43 43 1,-21-22 0,-1 0-1,-20 21 1,0-20-1,-1-1 1,1-21 15,63 0-15,-42 21 0,0-21-1,42-21 48,0 21-48,22 0 63,-22 21-62,0-21 0,21 0-1,-21 0 1,1-21 46</inkml:trace>
  <inkml:trace contextRef="#ctx0" brushRef="#br1" timeOffset="90328.6324">11684 6752 0,'63'0'437,"1"21"-421,-22-21-16,1 0 16,-1 0-1</inkml:trace>
  <inkml:trace contextRef="#ctx0" brushRef="#br1" timeOffset="91672.7847">12255 6731 0,'-21'21'78,"0"-42"-47,0 21-31,0-21 63,21 0-48,0-1 1,21 22 0,-21-21-16,21 21 46,0 0 17,-21 21-47,21-21-16,1 0 15,-1 22 1,-42-1-1,42 21 1,-42-21 0,-1 0-1,1 22 1,0-22 0,-21 0 15,-1 21-16,22-42 1,0 0 0,21 22-1,0-44 63,0 1-62,-21 21-16,42 0 63,0 21-48,0-21-15,-21-42 16,43 63 15,-22 0-31,21 1 16,-21-1-1,22-21 1,-22 0 78,0-21-94,-21-1 15,0 1 1</inkml:trace>
  <inkml:trace contextRef="#ctx0" brushRef="#br1" timeOffset="92407.2407">12552 6731 0,'21'0'79,"0"0"-64,21-21 48,-20 0-63,-1-1 15,-21 1 1,0 0 0,-21 0-1,21 0-15,-22 21 0</inkml:trace>
  <inkml:trace contextRef="#ctx0" brushRef="#br1" timeOffset="93360.5851">12594 6519 0,'0'0'0,"-21"0"15,0 0 17,21-21-32,-21 63 78,-1-20-78,22-1 15,-21 0 1,42 0 0,-42 21-1,42-20 1,1 20-1,-1-21 1,0 0 0,0 43-1,-21-43 17,21 0-32,-21 0 15,-21-21 1,21 43-1,0-22 17,0 0-1,0-42 78,0 0-109,0-1 16,0 1 0,0 0-16,0 0 15,21 21 1,-21-21-1,64 21 48,-43 0-47,21 0-16,-21 0 15,1 0 1,-22 21 31,21 0-32,0 0-15,-21 0 16,21 22 31,0-22-32,0 0 1</inkml:trace>
  <inkml:trace contextRef="#ctx0" brushRef="#br1" timeOffset="93943.1604">12933 6816 0,'0'-22'0,"-21"1"16,42 21 0,21 0 77,0 0-93,-20 21 16,-1-21 0,0 0-16,-21 22 15,42 20 1,-21 0-1,-42-21 1,64 1 0,-22 20 15,21-42-15,-21 21-1,-21 0 1</inkml:trace>
  <inkml:trace contextRef="#ctx0" brushRef="#br1" timeOffset="94342.7378">13208 6773 0,'0'21'31,"-21"1"-15,21-1-16,-21 0 16,-1 0-1,1 0 1,0 0 0,0 1-1</inkml:trace>
  <inkml:trace contextRef="#ctx0" brushRef="#br1" timeOffset="95175.7433">13674 6794 0,'0'-21'15,"0"42"126,-22 22-125,22-22-16,0 0 15,0 21 1,22 1 15,-1-1-15,-21-21-1,21-21 17,-21 21-17,21-21 1</inkml:trace>
  <inkml:trace contextRef="#ctx0" brushRef="#br1" timeOffset="95583.6854">13504 6900 0,'64'0'0,"-1"21"16,-20-21 0,62 0-1,-41 0 1,-22 0 0,-21 0-1,-21-42 48</inkml:trace>
  <inkml:trace contextRef="#ctx0" brushRef="#br1" timeOffset="96671.1415">14097 6752 0,'21'0'47,"0"-21"-32,22 0 1,-22 0 0,-21-1 15,0 1-31,-21-21 16,-22 21-1,1 0 1,42-1 15,-21 22-15,0 0 31,21 43-47,-22-22 15,22 42 1,-21-20-1,21 20 1,21-42 0,-21 43-1,22-22 1,-1 1 0,0-22-1,-21 0 32,21 0-31,-21-21-1,0-21 32,0 0-31,0 0-16,21-1 15,0 1 1,1-21 0,-1 42-1,0 0 1,0 0 0,0 0-1,0 63 16,1-41-15,-1 20 0,21 0-1,-42-21 1,21 1 0</inkml:trace>
  <inkml:trace contextRef="#ctx0" brushRef="#br1" timeOffset="97934.8899">14330 6413 0,'-21'0'79,"42"-21"14,0 0-77,0 21-16,0 0 16,0-21-1,-21 42 48,22 0-63,-22 0 15,0 1-15,0 20 16,0-21 0,0 0 15,-22 0-16,-20-21 1,-21 22 0,41-22-1,1 0 1,21 0 0,43 0 62,-1 0-78,-21 0 15,0 21-15,22-21 16,-1 21 0,-21 0 15,21-21-16,1 0 1,-22 0 0,0 0 15,21-21-15,1 0-1,-43 42 1</inkml:trace>
  <inkml:trace contextRef="#ctx0" brushRef="#br1" timeOffset="100967.2441">17441 6710 0,'0'0'15,"-21"0"-15,21-21 0,0-1 16,0 1-1,0 0 17,0 0-17,-21 42 79,21 0-94,-21 0 16,21 1-16,21-1 15,0 21 1,21-21 0,1 0-1,-22-21 1,0 0 31,0-21-32,22 0 1,-43 0 0,0 42 77,0 0-93,0 22 16,0-1-16,0-21 16,0 21-1,21 1 1,-21 41-1,0-20 1,21-1 15,0-41-15,-21-1 0,21 21-1,0-21 1,-21 0 15,0-21-15,-21 0-1,0 0 1,0 0 0,-43-21 30,22 21-30,21 0-16,-21-21 31,20 0-15,1 0 0,21 0-16,0-1 15,0 1 1,21 0-1,1-21 1,20 42 0,0-21-1,1-1 1,-1 22 0</inkml:trace>
  <inkml:trace contextRef="#ctx0" brushRef="#br1" timeOffset="102807.0319">17780 6498 0,'-21'0'141,"42"-21"-48,-21 0-77,21 0 0,0 21-1,0-22 1,1 22 0,-1 22 46,-21 20-62,21-21 16,-42 0-16,21 0 15,-21 1 1,-22-1 0,1 0-1,0-21 16,20 0-15,1 21 0,64-42 62,-1 21-63,-21 0-15,0 0 16,0 21 0,22-21 15,-1 21-15,-21-21-16,22 21 15,20-21 16,-42 0-15,0-21 15,1 0-15,-1-21 0</inkml:trace>
  <inkml:trace contextRef="#ctx0" brushRef="#br1" timeOffset="104079.1378">18203 6858 0,'21'0'16,"43"0"0,63 0 15,-21 21 0,-85-42-15,-42 21 62,0 0-63,-1 0-15</inkml:trace>
  <inkml:trace contextRef="#ctx0" brushRef="#br1" timeOffset="105473.3648">18838 6710 0,'0'0'0,"21"0"15,1 0 1,-1 0 47,0 21-48,0 0-15,0 21 16,-21-20 15,0-1-31,-21 0 31,-42 21-15,-22 1 0,64-43-1,0 21 1,-1-21-1,22-21 64,43-1-79,-22 1 15,0 42 32,0-21-31,22 22-16,-1-22 15,-21 21 1,0 0 0,22-21-1,-1 0 1,-21 0-1,21-21 1,1 0 0,-43-1-1</inkml:trace>
  <inkml:trace contextRef="#ctx0" brushRef="#br1" timeOffset="105889.4501">19304 6773 0,'21'-21'47,"-21"-21"-47,0-1 31,0 22-15,0 0-16</inkml:trace>
  <inkml:trace contextRef="#ctx0" brushRef="#br1" timeOffset="106774.9035">19219 6583 0,'0'21'15,"0"42"1,-21-20 15,63 20-31,-42 1 16,22-43 15,-1 21-15,0 1-1,0-22 1,-21 0-1,0 0 1,0-21 0,0-21 93,0-21-109,21-1 16,-21 22-1,43-21 1,-22 42 0,21 0-1,0 0 1,-42 21-1,22 0 1,-1 0 0,-42 0-1,-1 1 1,1-22 0,0 21-1,-21-21 1,-1 0-1,22 0-15,42 0 110,22 21-110,-22-21 15,42 21 17,-20 0-17,-1-21 1,0 0 0</inkml:trace>
  <inkml:trace contextRef="#ctx0" brushRef="#br1" timeOffset="107942.8987">19770 6816 0,'0'0'0,"0"-22"16,-43 22-16,64 0 15,-42 43 64,0-43-79,42 21 15,0 42 1,1-20-1,-1-22 1,0 0 0,0 0-1,0-21 1,0 0 0,1-21 30,-22 0-46,21-21 32,-21 20-17,0 1 1,-21 64 46,21-1-46,0 0-16,0 1 16,21-1-1,-42 21 1,21-20 0,0-1-1,21-21-15,-21 22 16,21-43-1,-21 21-15,0 0 32,-21 0-17,21 0 1,-21-21 0,-1 0 46,22-21-62,-21 21 16,0-21-16,0 0 15,0 0 1,21-1 0,-21-20-1,21 21 1,21 21-1,0-21 32,42 0-31,-41 21 0,20-22-1,0 1 1,-21 21-16</inkml:trace>
  <inkml:trace contextRef="#ctx0" brushRef="#br1" timeOffset="108551.5711">20341 6731 0,'0'42'79,"0"-21"-64,0 1-15,0-1 16,0 0-1,0 21 1,0 1 0,21-1-1,-21-21 1,0 0-16,21-21 31,-21 21-31</inkml:trace>
  <inkml:trace contextRef="#ctx0" brushRef="#br1" timeOffset="108877.112">20172 6921 0,'84'0'15,"-20"-21"1,-43 42-1,64-21 1,-43 0 0,-21 0-1</inkml:trace>
  <inkml:trace contextRef="#ctx0" brushRef="#br1" timeOffset="110801.8918">20849 6794 0,'21'0'0,"0"-21"359,1 0-343,-1 21-16,0-42 31,0-1-16,0 1 1,-42 0 0,0 21-1,-21-43 1,-1 43 0,43 0-1,-21 0 1,21 42 46,-21 0-46,21 21-16,0 1 16,0-1-1,0 0 1,0 22-1,21-22-15,0 22 16,-21-43-16,0 0 16,43 42-1,-43-20 1,21-1 0,-21-21-1,0 0 1,0 1-1,-21-22 1,21-22 0,-22 1 77,44-21-77,-22 21-16,21-22 16,0 1-1,0 21 1,0 0 0,0 21-1,1 0 1,20 0-1,-21 21-15,0-21 16,-21 21 0,21 0-16,-42 0 15,0 1 17,0-1-17,-21 0 1,20-21-1,1 0 1,42 21 62,1 0-78,-1-21 16,0 21-16,42 1 15,-41-22 17,20 21-32,-21-21 31,-21 21-15</inkml:trace>
  <inkml:trace contextRef="#ctx0" brushRef="#br1" timeOffset="112054.8205">21209 6456 0,'21'0'15,"0"-21"157,0 21-172,-21-22 16,22 22 0,-44 0-1,44 0 1,-22 43 31,21-22-32,-21 0-15,-21 21 16,-1-20 0,-20-1-1,21-21 1,0 21-1,0-21 1,-1 0 15,44 0 32,-1 0-32,0 0-31,0 0 16,0 21-1,22 0 1,-22-21 0,-21 21-1,42-21 1,-21 0-1,0 0 1,-42-21 78</inkml:trace>
  <inkml:trace contextRef="#ctx0" brushRef="#br1" timeOffset="136454.8614">1905 15282 0</inkml:trace>
  <inkml:trace contextRef="#ctx0" brushRef="#br0" timeOffset="149200.6384">19092 4784 0,'-21'0'125,"0"0"-109,21 21 15,-21 0-31,0 0 16,-1 0 0,22 0-1,-63 22 1,42-22-1,-22 21 1,1 1 0,21-43-16,0 21 15,0 0 1,-1-21 0,22 21-16,22-21 31,20 0 63,0 0-79,1 21-15,-1-21 16,0 0-1,1 0 1,-22 0 0,-21-21 62,0 0-63,0 0 1,0 42 78,-21 0-79,21 0-15,21-21 16,-21 43 0,0-22-1,0 21 1,0-21 15,-21-21-31,42 0 16</inkml:trace>
  <inkml:trace contextRef="#ctx0" brushRef="#br0" timeOffset="149651.0373">19325 5207 0,'0'21'63,"-21"-21"-47,0 0 77,21-21-77,-21 21-16,-1 0 16,1 21-1</inkml:trace>
  <inkml:trace contextRef="#ctx0" brushRef="#br0" timeOffset="162086.5582">11726 5270 0,'-21'22'141,"21"-1"-141,-21 0 16,21 0-16,-21-21 15,21 21-15,-21 0 16,-1 1-16,1-1 31,0-21-15,0 21-1,0 0 1,0-21 0,-1 21-1,1-21 1,21 21 0,-42-21-1,21 22 1,0-1-1,-1-21-15,1 21 16,-21-21-16,42 21 16,-42 0-1,20-21 1,1 21 0,0-21-1,21 22 1,-21-22-1,0 21 17,-22 0-17,22 0 1,0 0 0,21 0-1,-21-21 1,0 22-1,21-1 1,-43 0 0,22 0-1,21 0 1,-21 0 0,21 1-16,0-1 31,0 0-16,-21 0 1,21 0 0,0 22-1,0-22 1,0 0 0,0 0-1,-21 0 1</inkml:trace>
  <inkml:trace contextRef="#ctx0" brushRef="#br0" timeOffset="162822.9332">10795 6054 0,'21'42'94,"-21"0"-94,0-21 16,21 1-1,0-1 1,-21 0-1,43 0 1,-43-42 93,0 0-109,0 0 16,21-1 0,-21 1 15,-42 21 63,20 0-79,1 0 1,-21 0 0,21-21-1,0 0 1,-1 21-1</inkml:trace>
  <inkml:trace contextRef="#ctx0" brushRef="#br0" timeOffset="165303.8599">13737 5292 0,'-21'21'31,"-21"42"0,42-63-15,0 43-1,-22-22 1,22 0 0,-21-21-1,0 21 1,0 0-1,21 22 1,-21-43 0,0 21-1,21 0 1,0-21 0,-22 21 15,1 0-16,42-21 1,-84 21 0,42 1-1,0-1 1,-1-21 0,1 0-1,21 21 1,-21-21-1</inkml:trace>
  <inkml:trace contextRef="#ctx0" brushRef="#br0" timeOffset="166638.7121">12721 6329 0,'21'0'0,"0"-21"62,-21-1-46,22 1-16,-22 0 15,21-21 17,0-1-17,0 22 1,0-21-1,-21 21 1,0 0 0,21 21-16,-21-22 15,22 22 1,-22-21 0,21 21-16,-21-21 15,21 21 1,0-21 78,21 0-94,-20 0 15,-1 21 1,0 0-16,21-22 15,-21 22 1,1-21-16,-1 21 16,0-21-1,21 0 1,-21 21 0,1-21 30,-1 21-30,21-21 0,0-1-16,1 1 31,-22 0-15</inkml:trace>
  <inkml:trace contextRef="#ctx0" brushRef="#br0" timeOffset="168376.9615">12658 6244 0,'21'21'94,"-21"0"-78,21-21-16,0 43 15,-21-22 17,21-21-17,-21 21 1,21 0 0,-21-21-1,22 21 1,-1-42 156,0 0-172,0 0 15,0 21 1,-21-21 0,0 0-16,21-1 31,-42 22 63,0 0-79,0 0 1,0-21-16,0 21 15,-22 0 1,1 0 0,0 0-1,20-21 1,22 42 0</inkml:trace>
  <inkml:trace contextRef="#ctx0" brushRef="#br0" timeOffset="172864.3755">17230 5821 0,'21'21'47,"0"-21"-31,-21 21-16,21 0 16,-21 0 30,21 1 17,0-1-63,-21 0 31,0 0-15,22-21-1,-22 21 1,21-21 47,-21 21-48,21 1 32,0-1-16,-21 0-15,21 0 46,-21 0-62,43-21 16,-65 43 0,22-22 31,0 0-32,22 0 16,-22 0-15,21-21 0,-21 21-1,0 1 1,0-1 15,-21-21 110,21-21-126,-22 21-15,1 0 16,0-22 0,0 22-1,0 0 17,-22-21-17,22 21 1,0-21-1,0 42 1,42-21 47,21 21-63,-20-21 15,41 22 1,-21-1-1,-20-21 1,-1 0 0,-21-21 124,0-1-124,0 1 0,0 0-16,0 0 15,21 0 16,-21 0-15,-42 42 62,20 0-78,-20-21 16,-21 21-1,41 0 1,1-42 0,0 42-1</inkml:trace>
  <inkml:trace contextRef="#ctx0" brushRef="#br0" timeOffset="176088.0354">19135 5546 0,'0'21'110,"21"-21"-95,-42 21-15,21 21 47,0 1-31,-22-22 0,22 0-1,-21 21 1,21-21-1,-21 22 1,21-22 0,21-21-1,-21 21 1,0 0 15,21-21-15,-21 21-1,0 1 1,0-1 0,22-21-1,-1 21 1,0-21 0,-21 42-1,21-42 1,0 21-1,-21 1 1,0 20 0,21-21-1,-21 21 1,0 1 0,22-22-1,-22 0 16,0 21-15,0-20 0,0 20-1,-22-42 1,22 21 0,0 0-1,0 0 79,0-42-94,-21 21 16,0-21 62,21 0-78,-21 21 15,21-21 1,0 0 0,0 42 77,21 0-77,0 0 0,0-21-16,1 21 31,-1-21-16,0-21 142,0 21-157,0-21 15,-21 0-15,21 21 16,-21-21 0,-21 21 46,0 0-62,-21 0 16,-1 0-1,-20 0 1,42-22 0,-22 22-1,22 0-15</inkml:trace>
  <inkml:trace contextRef="#ctx0" brushRef="#br1" timeOffset="203087.242">12001 8191 0</inkml:trace>
  <inkml:trace contextRef="#ctx0" brushRef="#br1" timeOffset="225919.6307">12636 8001 0,'0'0'0,"22"0"0</inkml:trace>
  <inkml:trace contextRef="#ctx0" brushRef="#br1" timeOffset="225954.3606">12658 7937 0</inkml:trace>
  <inkml:trace contextRef="#ctx0" brushRef="#br1" timeOffset="227223.0395">12658 7916 0,'0'-21'15,"0"42"-15,0-63 47,-22 21-47,1 21 16,21-21-16,-21 21 15,0 0 1,21-22 15,0 44-31,0-1 32,-21-21-17,21 21 95,21 0-95,-21 0-15,0 0 16,0 1-1,0-1 1,0 0 0,0 21 15,21-21-31,-21 1 31,21 20-15,-21 0-1,0-21 1,21 1 0,-21-1-1,0 0 1,-21 0 31,21 0-47,-21-21 15,21 21 1,-21-21 31,42 0-31,0 0 93,-21-21-109,21 21 47,-21-21-47,0 0 31,22 0-15,-1 0 15,-21-1-15,21 1-1,0 21 1,0 0 78,0 21-79,1-21-15,-1 0 16,-21 22-1,0 20 1,0-21 0,0 0-1,0 0 17,0 1-17,21-1 1,-21-21-1,21 21 1,0 0 0</inkml:trace>
  <inkml:trace contextRef="#ctx0" brushRef="#br1" timeOffset="227670.9144">13081 8255 0,'42'0'62,"-21"0"-62,1 0 16,-1 0-1,0 0 1,0 0 15</inkml:trace>
  <inkml:trace contextRef="#ctx0" brushRef="#br1" timeOffset="228062.5789">13039 8340 0,'21'0'31,"0"0"-15,0 0-1,43 21 1,-22-21 0,-21-21-1,0 21-15,0 0 16,1 0-16,-1 0 16</inkml:trace>
  <inkml:trace contextRef="#ctx0" brushRef="#br1" timeOffset="229366.684">13547 8149 0,'21'-21'46,"21"21"-46,-21 0 16,43-21 0,-43 21-1,0 0 1,-42 0 62,0 21-62,0-21 31,-1-21-32,1 21 1,0 0-16,21 21 15,-42-21 1,21 0 0,-22 0-1,43 21 1,-21-21 0,21 42-1,0-20 16,0-1-15,21-21 125,0 0-126,1 0-15,-1 0 16,21 0 0,0 0-1,1 21 1,-43 0 15,21-21-15,0 21-1,-21 0 1,-21 1 0,21-1-1,-21-21 16,-43 21-15,43-21 0,0 0 46,0 0-62,0 0 0,-1 0 94</inkml:trace>
  <inkml:trace contextRef="#ctx0" brushRef="#br1" timeOffset="236694.5278">12488 9059 0,'-21'21'47,"21"1"-31,0-1-1,0 21 1,0 0 0,0-20-1,0-1 1,21 21 0,0-21-1,1 0 1,-1 1-1,0-1 17,-21 0-17,0 0 1,0 0 0,0 0-1,21-21 1,-21 22-1,-21-22 1,21 21 15,-21-21-15,21 21 0,-21 0-1,-1-21 1,22 21 15,-21 0-15,0-21-1,21 22 1,21-44 281,-21 1-282,21 21-15,-21-21 16,22 21-16,-1-21 16,-21 0-1,21 21-15,0-21 16,0 42 15,0-21 0,-21 21-15,22 0 0,-1 0-1,0 0 1,0 1 0,-21-1-1,-21 0 1,21 0-1,0 0 1,0 0 0,21 1-1,21-22 1,-20 21 0,41-21-1,-42-21 16,-21-1-15</inkml:trace>
  <inkml:trace contextRef="#ctx0" brushRef="#br1" timeOffset="237247.0728">12890 8975 0</inkml:trace>
  <inkml:trace contextRef="#ctx0" brushRef="#br1" timeOffset="238150.7939">12890 8975 0,'-21'0'47,"21"-22"-47,-21 22 15,0 0 16,21-21 1,21-21 30,0 42-62,0-21 16,1 21-1,-1 42 32,0 0-47,0 1 16,-21-22 0,-21 21-1,-43-21 1,43 1-16,-21-22 15,21 21 1,0-21-16,-22 0 16,64 0 77,22-21-93,-1 21 16,-21 0 0,0 0-1,22 21 1,-1 0 0,-21 0-1,0-21 1,1 0-1,20-21 1,-21 21 0,0-21-1,0 21 17</inkml:trace>
  <inkml:trace contextRef="#ctx0" brushRef="#br1" timeOffset="239150.7662">13335 9610 0,'42'0'63,"-21"0"-48,1 0-15,41 0 16,22 0-1,-1 0 1,-41 0 0</inkml:trace>
  <inkml:trace contextRef="#ctx0" brushRef="#br1" timeOffset="239505.4571">13335 9694 0,'42'0'31,"22"0"-31,-43 0 16,21 0-1,64 0 1,-64 0-1,1 0 1,-22 0 0</inkml:trace>
  <inkml:trace contextRef="#ctx0" brushRef="#br1" timeOffset="240606.783">14351 9440 0,'-21'0'47,"0"21"-31,-22-21-1,22 22 1,-21-22-1,21 0 1,-1-22 0,1 1-1,21 0 17,0 0-17,21 21 32,22-21-31,-22 21-16,21 0 31,1 21-15,-22 0-1,0 0 1,-21 22-1,-21-1 1,21-21-16,-43 21 16,1-20-16,21-1 15,-21 0 1,-22 21 0,43-42-1,0 0 1,0 0-1,42-21 48,0 21-63,0 0 16,0 0-1,0 0 1,1 21-1,-1-21 1,42 21 0,-20-21-1,-1 0 1,-21 0 0,21 0-1,-20 0 1,-1-21-1</inkml:trace>
  <inkml:trace contextRef="#ctx0" brushRef="#br1" timeOffset="241791.4297">14732 9461 0,'106'0'47,"-85"0"0,-42-21-47,42 21 15,0-21 1,21 42 0,-63-21 46,0 0-46,0 0-16,0 0 15,0 0 1,-43 0 0,22 0-1,21 0 1,-1 0-16,1 0 15,0 0-15,0 0 32,21 21-17,-21-21-15,0 22 16,21-1 0,-22 0-1,44 0 1,-22 0-1,-22-21 17,65 0 46,-22-21-63,0 42-15,0-21 16,0 0 0,1 21-1,20 1 1,-21-1 0,21 0-1,-63 0 1,0-21-1,21 21 17,-21 0-17,-21-21 1,20 0 0,-20 22-1,42-44 1,-42 22-1,21-21 1,-1 21 0,-20-21-1,21 21 1</inkml:trace>
  <inkml:trace contextRef="#ctx0" brushRef="#br1" timeOffset="262247.2912">18944 8297 0,'21'0'47,"0"0"-31,1 0 0,20-21 30,-21 0-30,0 0 0,0 0-16,-21-1 31,22 22-31,-22-42 16,0 21-1,0 0 1,0 0-1,-22-1 17,1 1-1,21 0-15,-21 0-1,0 21 1,0 0-1,21 0 1,0-21 0,0 42 31,0 0-47,-21 0 15,42 0 1,-42 22-16,42-22 15,-21 0 1,0 0 0,0 22-1,21-22 1,-21 0 0,0 21-1,0-21 1,0 1-1,0 20 1,0-21 0,0 21-1,0-20-15,21-1 16,-21 0 0,0 0-16,0 0 15,0 0 1,-21 1 15,42-1-15,-42-21 46,21 21-46,0-42-1,0 0 48,0-1-63,0 1 16,0 0-1,0 0-15,0 0 31,0 0-15,21-1 0,-42 1-1,42 0 1,-21 0-16,0 0 31,21 42 32,0-21-63,-21 42 15,22 1 1,-22-1 0,0 0-1,-22-21 16,1-21-15,0 22 0,0-22-1,0 21 1,0-21 0,-1 0-1,44 0 63,-22-21-62,21 21-16,0 0 16,0 21 77,0-21-77,0 21-16,22-21 16,-22 21-1,21-21 1,-21 21-1,22-21 1,-22 0 0,0 0 93,0 0-93,0-21-16</inkml:trace>
  <inkml:trace contextRef="#ctx0" brushRef="#br1" timeOffset="265342.8583">19706 8445 0</inkml:trace>
  <inkml:trace contextRef="#ctx0" brushRef="#br1" timeOffset="265838.6952">19621 8572 0,'0'0'0,"22"0"0,-22 22 16,63-22 46,-21 0-46,-20 0 0</inkml:trace>
  <inkml:trace contextRef="#ctx0" brushRef="#br1" timeOffset="267038.7765">19579 8509 0,'21'-21'31,"0"42"-16,1-21 1,-1 0 0,0-21-1,21 21 1,-21 0 31,22 0-47,-22 21 15,0-21 1,0 0 0</inkml:trace>
  <inkml:trace contextRef="#ctx0" brushRef="#br1" timeOffset="267552.4045">20024 8636 0,'21'0'47,"0"0"-16,0 0-15,0 0-1,0 0-15,1 0 16,20 0 0,-21 0 31,0 0-47,0 0 15</inkml:trace>
  <inkml:trace contextRef="#ctx0" brushRef="#br1" timeOffset="268567.703">20595 8467 0,'0'0'0,"-21"0"15,0 0-15,21-22 47,-21 22-47,21-21 16,0 0 0,0 0-1,21 21 32,0 0-31,0-21-16,0 21 15,0 21-15,1-21 16,20 21 0,-21 21-1,0 22 1,-42-1-1,0-41 1,-21 20 0,20-21-1,-41 21 1,21-20 0,20-22-1,22-22 48,22 22-48,-1 0-15,0 0 16,0 0 0,0 22-1,0-1 1,1-21-1,20 0 1,-21 0 0,21 0-1,1-21 1,-22-22 0,0 43 15</inkml:trace>
  <inkml:trace contextRef="#ctx0" brushRef="#br1" timeOffset="271368.8687">19135 9461 0,'63'-21'94,"-21"0"-78,-20 0-1,-1 0-15,0 0 16,0-22-1,0 43 1,0-42 0,-42 21-1,0-22 1,0 1 0,-21 21-1,20 21 1,1 42 46,0 1-46,21 41 0,0-63-1,0 43 1,21-1-1,-21-20 1,21-1 0,-21-21-16,0 22 15,0-22 1,0 0-16,22 21 16,-22 1-1,0-22 1,0 0-1,0 0 17,0 0-32,0-63 78,0 21-63,0 0 1,21-1-16,-21 1 16,42 0-1,-21 0 1,0 0 0,-21 42 46,22 0-62,-22 0 16,21 0-1,0-21 1,-42 22 0,-22-22-1,22 21 1,-42 0-1,20-21 1,22 0 0,21 21-1,43-42 48,-22 21-63,0 21 15,0-21-15,0 0 16,0 21 0,1 0 15,-1 1-15,21-22-1,-21 0 1,0 21-1,22-21 1</inkml:trace>
  <inkml:trace contextRef="#ctx0" brushRef="#br1" timeOffset="272502.739">19558 9165 0,'-21'0'62,"42"-21"32,0 21-94,0 21 31,0 0 0,-21 22-31,22-22 16,-1 42 0,-64-42-1,22 22 1,0-43-1,-42 21 17,41-21-17,1 0 1,42 0 62,22 0-62,-22 21-16,21 0 15,-42-21 1,64 21 0,-43-21-1,0 0 1,0-21 46,0 0-62</inkml:trace>
  <inkml:trace contextRef="#ctx0" brushRef="#br1" timeOffset="273190.5272">20129 9800 0,'43'0'93,"41"0"-77,-62 0-16,83 0 16,-83-21-1,-1 21 1</inkml:trace>
  <inkml:trace contextRef="#ctx0" brushRef="#br1" timeOffset="273584.4524">20045 9906 0,'0'0'0,"21"0"0,21 0 15,1 0 1,-1 0 0,21 0-1,1 0 1,-22 0 0,1 0-16,-22 0 15,0 0-15</inkml:trace>
  <inkml:trace contextRef="#ctx0" brushRef="#br1" timeOffset="274446.9397">20828 9588 0,'-21'43'32,"21"-1"-32,-43 22 31,1-43-16,21 21 1,0-21 0,21 0-1,21-21 1,-21 22 0,42-44 30,-21 22-46,1 0 16,41 22 0,-63-1-1,21-21 1,0 0 0,1 0 15,-1 0-16,-21-21 17,-43 63 30,43-21-46,22 0-16,-65 22 15,43-1 1,21-21 0,-21 0-1,-42-21 63,63 0-78</inkml:trace>
  <inkml:trace contextRef="#ctx0" brushRef="#br0" timeOffset="285481.7506">12001 11578 0</inkml:trace>
  <inkml:trace contextRef="#ctx0" brushRef="#br0" timeOffset="293774.9018">11134 10774 0,'-22'21'157,"22"21"-157,0-21 15,0 22 1,-42-1-1,21 22 1,0-43-16,0 0 16,21 0-16,-22 0 15,44-21 79,-1 0-31,0-21-48,0 42-15,0-21 63,22 0-63,-22 0 15,21 0 1,-21 0 0,0 0 46,-21-21-15,0 0-31,-21 21-16,21 21 109,-21 0-93,21 0-16,0 22 15,-21-22 1,0 21-1,21-21 1,-21 1 0,21-1 15</inkml:trace>
  <inkml:trace contextRef="#ctx0" brushRef="#br0" timeOffset="294502.7227">11705 10647 0,'0'0'0,"0"21"32,0 0 30,-21-21-46,21 21-16,-21 22 15,0-1 1,21-21 15,-43 21-15,22 22-1,0-43 1,0 43 0,0-22-1,42 21 1,0-20 0,0-22-1,0 21 1,0-42-16,1 21 31,-1-21-15</inkml:trace>
  <inkml:trace contextRef="#ctx0" brushRef="#br0" timeOffset="295374.6777">11811 11007 0,'-21'0'15,"42"-22"79,0 22-78,-21-21-16,0 0 15,21 0 1,-21 0-1,21 21 1,-21-21 0,43 42 31,-22 0-32,0-21-15,21 42 16,1-21-1,-22 1 17,-21 20-17,21-21 1,-42 21 0,42-20-1,-21-1 1,21 0-1,0 0 1,1-21 0,-1 0-1</inkml:trace>
  <inkml:trace contextRef="#ctx0" brushRef="#br0" timeOffset="295910.7486">12150 10943 0,'-43'21'93,"43"0"-93,-21-21 16,21 22 0,-63-1-1,63 0 1,-22 21 0,-20-21-1,21 1 1,0-1-1,0-21 1,21 21 0</inkml:trace>
  <inkml:trace contextRef="#ctx0" brushRef="#br0" timeOffset="297222.4236">12531 10668 0,'-22'0'47,"1"0"-47,21 21 16,-21-21-1,-21 21 1,21-21 46,-1-21 32,22 0-78,0 0-1,22 21 1,-1 0 47,0 0-48,-42 21-15,42-21 16,0 0-1,-21 42-15,21-21 32,-21 1-17,-21 20 1,0-21 0,-21 0-1,-1 22 1,22-43-1,0 21 1,42-21 109,0-21-125,-21 42 16,21-21 31,1 0-32,-1 0-15,0 21 16,0-21-1,0 0 1,0 0 0,1-21 46,-22 0-46,0-1-1</inkml:trace>
  <inkml:trace contextRef="#ctx0" brushRef="#br0" timeOffset="298126.5218">12594 11176 0,'-21'0'16,"21"-21"109,21 21-47,21 21-63,-20-21-15,-1 0 16,21 0 0,0 0-1,-20 0 1,-1 0-1</inkml:trace>
  <inkml:trace contextRef="#ctx0" brushRef="#br0" timeOffset="298863.173">13081 11134 0,'21'-22'62,"-21"1"-46,0 0-16,21 0 62,-21-21-62,0 20 16,21 22-16,-21-21 16,-21 21 30,0 21-14,42 22-1,-21-22-31,-21 0 16,42 21-1,-42 1 1,0-22-1,63 0 1,-42 0 0</inkml:trace>
  <inkml:trace contextRef="#ctx0" brushRef="#br0" timeOffset="299603.9074">13314 11112 0,'0'22'47,"0"-1"-31,-21-21-16,21 21 31,0 21-16,21-42 1,0 0 0,0 21-1,0-21 1,22 0 0,-22 0-16,21-21 15,-21 21 1,22 0-1,-22-21 1,0 0 0,-21 0 46,-21 0-62,21-1 16,0 1-1,-43 0 1,1 0 0,42 0-16,-21 42 15,0-42-15,21 42 16,-64-21 0,22 42-1,21-21 1,42 1-1,-63-22 1,42 21 0</inkml:trace>
  <inkml:trace contextRef="#ctx0" brushRef="#br0" timeOffset="300855.3346">13758 11070 0,'21'-21'16,"1"21"0,-1-21-1,21 21 1,-21-21-1,0 21 1,1 21 31,-22 0-31,21 0-1,-21 0 1,42 0-1,-21 1 1,0-1 0,1 0-1,-22 0 1,21-21 0,-21 21-1,21-21 1,0 0 46</inkml:trace>
  <inkml:trace contextRef="#ctx0" brushRef="#br0" timeOffset="301376.2598">14203 11028 0,'-43'21'31,"1"0"-15,21 0-1,0-21-15,0 0 16,-1 21-16,1 1 16,0-22-1,-21 21 1,21 0 0,-1 0-1,1-21 16,0 0-15</inkml:trace>
  <inkml:trace contextRef="#ctx0" brushRef="#br0" timeOffset="302079.4975">14499 10964 0,'-21'21'47,"21"1"-31,-21-1 0,42 0-1,-21 0 1,0 0-1,0 0-15,0 1 16,0-1 0,0 0-1,0 0 1,0 0 15,-21-21-31,42 0 16</inkml:trace>
  <inkml:trace contextRef="#ctx0" brushRef="#br0" timeOffset="302486.8048">14266 11091 0,'21'0'32,"22"0"-32,-22 0 15,21 0 1,1 21 0,-1-21-1,-21 0-15,0 0 16,0 0-1</inkml:trace>
  <inkml:trace contextRef="#ctx0" brushRef="#br0" timeOffset="303535.6406">14986 10985 0,'-21'0'16,"-22"43"0,22-43-1,0 0 1,0 0 0,0 0-1,21-21 48,-21-1-48,42 22 1,-21-21-16,21 21 62,0 0-46,0 0-16,0 21 16,1 1-1,-44-1 1,44 0 0,-22 0-16,-43 0 15,22 0-15,0-21 16,0 43-1,0-1 1,-22-21 0,-20-21-1,-1 21 1,43-21 15,42 0 32,22-21-63,-22 21 15,21 0 1,0 0 0,-20 0 15,20 21-16,-21-21 1,21 22 0,-20-22-1,-1-22 48</inkml:trace>
  <inkml:trace contextRef="#ctx0" brushRef="#br0" timeOffset="304671.7241">15155 10985 0,'21'0'47,"22"0"-31,-1 0-1,-21 0 1,0 0 0,1 0-1,-44 0 48,1 22-48,0-22-15,0 0 16,0 21 0,-22-21 46,22 0-62,0 0 16,21-21-1,-42 42 1,21-21 15,21 21-15,0 0-1,0 21 1,-43-42 0,64 0-1,43 0 95,-22 0-95,-21 0-15,1 0 16,-1 22 15,21-1-15,-21 0-1,-21 21 1,21-21 0,-21 1-1,-21-22 1,0 21 0,-21-21-1,-1 0 16,22 21-15,0-42 47,0 21-63,0-21 46</inkml:trace>
  <inkml:trace contextRef="#ctx0" brushRef="#br0" timeOffset="305974.7328">15388 10647 0,'21'0'94,"0"21"-94,22 0 31,-22 0-15,21 22-1,-21-1 1,22-21 0,-22 21-1,0-20-15,0 20 16,-21-21-1,21 0 1,-21 0-16,0 1 16,0 20-1,0-21 1,-21 21 0,0 22 15,0-43-16,0 0 1,21 22 0,-21-22-1,-1-21-15,1 42 16,0-42 0,21 21-16,-21-21 15,0 21 1</inkml:trace>
  <inkml:trace contextRef="#ctx0" brushRef="#br0" timeOffset="308616.3762">16002 11112 0,'0'0'0,"21"0"203,21 0-187,1 0 0,20-21-1,-20 42 1,20-21 0,-42 0-1,0 0 48</inkml:trace>
  <inkml:trace contextRef="#ctx0" brushRef="#br0" timeOffset="309071.7405">16192 10943 0,'22'21'31,"-22"0"-15,21 22-16,-21-22 15,21 21 16,0-21-31,-21 22 32,0-1-17,21-21 1</inkml:trace>
  <inkml:trace contextRef="#ctx0" brushRef="#br0" timeOffset="309735.0694">17145 10774 0,'0'21'15,"0"0"1,-21-21 0,21 21-1</inkml:trace>
  <inkml:trace contextRef="#ctx0" brushRef="#br0" timeOffset="311143.0315">16870 11007 0,'-21'0'32,"-1"-22"-17,86 44 110,-22-22-109,-21 0 0,22 0-16,-1 0 15,-21 0 1,0-22-1,1 1 32,-1 0-47,0 0 16,-21 0 0,0 0-1,0-1 16,-21 22-15,0 0 0,-1 0-1,1 0 1,0 0-16,-21 0 16,21 0-16,-1 0 15,1 22 1,0-22-1,21 21 1,-42 0 0,63 0-1,-21 21 1,21-42 0,21 22-1,1-22 16,41 0-15,-62-22 0,-1 1-1,21 21 1,0-21 0,-20 0-1,-22 0 1,-43 42 46,43 0-30,0 0-32,0 0 15,21-21 1,-42 43-1,21-1 1,0 0 0,0 1-1,-21-22 1,21 0 0,0 0-1,0 0 1,21 1-1</inkml:trace>
  <inkml:trace contextRef="#ctx0" brushRef="#br0" timeOffset="311703.6858">17611 10795 0,'-22'42'63,"1"1"-47,0-22-16,21 0 15,-21 21 1,0 22-1,0-1 1,-1-42 0,22 22-1,0-1 1,0-21 0,43 0 15,-22 1-16,0-22 1</inkml:trace>
  <inkml:trace contextRef="#ctx0" brushRef="#br0" timeOffset="312804.4538">17780 11197 0,'-21'-42'47,"21"21"-31,-21-1 0,-1 1-1,22 0 1,-21 63 46,21-20-62,21-1 16,1 0-16,-22 0 31,42 0-15,-21-21-1,21 21 1,1-21 0,-1-21 15,-42 0-15,21 21-1,-42 0 48,0 21-48,0-21 1,21 21-16,0 1 16,21-1-1,-42 21 1,21 0-1,0-20-15,42 20 16,-21-21-16,-21 21 16,0 1-1,21-1 1,-21 22 0,22-64-1,-22 21 1,-43-21 46,-20 0-46,42 0 0,-43 0-1,22-21 1,21-1-1,-22-20 1,22 21 0,21 0-1,0 0 1,21 21 0,-21-22-1,43-20 1</inkml:trace>
  <inkml:trace contextRef="#ctx0" brushRef="#br0" timeOffset="314086.0538">18161 10901 0,'21'0'47,"-42"0"-31,21 21 62,-21-42-16,0 42-62,-1-21 16,22-21-1,22 0 64,-22-1-79,21 1 31,21 42 47,-42 1-62,21-1-16,0 0 15,-42 21 1,21-21-1,-21 1 1,-21-1 0,-1 0-1,22-21 1,0 21 0,63-42 62,1 42-16,-1-21-46,-21 21-16,0-21 15,22 21 1,-22-21 0,21 0-1,-42-21 1,21 21 0,-21-21 15</inkml:trace>
  <inkml:trace contextRef="#ctx0" brushRef="#br0" timeOffset="315407.7808">18478 11261 0,'85'-22'94,"-21"22"-79,41 0 1,-20 0 31,-64 0-32</inkml:trace>
  <inkml:trace contextRef="#ctx0" brushRef="#br0" timeOffset="315910.3756">18711 11091 0,'0'43'32,"21"-22"-17,-21 0 1,0 0-16,0 0 16,0 22 15,0-22-31,0 0 31,-21 0-15,21 0-1</inkml:trace>
  <inkml:trace contextRef="#ctx0" brushRef="#br0" timeOffset="316823.3537">19219 11028 0,'0'21'31,"-21"0"-31,0 0 16,0 22-1,-22-1 17,43-21-32,-42 21 15,42-20 16,-21-22-15,42 0 78,43 0-79,-43 21-15,0-21 16,21 0 0,1 0-1,-22 0 1,0 0 0,-21-21-1,0-1 1,0 1 15,-21 21 0,21 21 47,0 22-62,0-22-16,0 21 16,0 1-1,21-22 17,0-21 14</inkml:trace>
  <inkml:trace contextRef="#ctx0" brushRef="#br0" timeOffset="317814.5225">19473 11345 0,'0'-21'16,"0"0"-16,0 0 16,0-22-1,-21 22 1,21 0 0,21 21 62,-21 42-63,21-20 1,-21-1 0,22 0-16,-1-21 31,0 0-16,0 0 1,0-21 47,-42 21-48,42-21 1,-21 63 31,0-21-32,21 0-15,1 22 16,-22 20 0,21 22 15,-21-43-16,21 22 1,-21-1 0,21-21-1,-42 1 1,0-43-16,21 21 16,-21-21-1,-22 0 32,1-21-47,0 0 16,-1-1-1,43 1 1,0 0 15,21 21-15,1-21-1</inkml:trace>
  <inkml:trace contextRef="#ctx0" brushRef="#br0" timeOffset="318703.5454">20002 11091 0,'22'0'62,"-1"0"-31,-42 0 63,21 21-16,0 1-62,0-1-16,21 0 15,-21 0 1,21 0 0,-21 0-1,21 1 1,-21-1-16,0 0 16,0 0 15,21-21-31,-42 0 15</inkml:trace>
  <inkml:trace contextRef="#ctx0" brushRef="#br0" timeOffset="319063.5674">19833 11239 0,'42'0'31,"1"0"-15,-1 0-16,22 0 16,-22 22-1,0-22 1,1-22 15,-22 22-15,0 0-1</inkml:trace>
  <inkml:trace contextRef="#ctx0" brushRef="#br0" timeOffset="319997.9536">20447 11028 0,'-21'21'63,"21"21"-47,0-21-16,-21 1 15,21 20 1,-22-21-1,1 0 1,21 0 0,0 1 15,21-22 47,1 0-78,-1 0 16,-21 21-16,42-21 15,-21 0 1,0 0 78,1 0-94,-22-21 31,0-1 0,-22 44 47,86-1-62,-85-21-16,0 21 16,-1 21-1,22-21 1,22 1-1,-1-22 17</inkml:trace>
  <inkml:trace contextRef="#ctx0" brushRef="#br0" timeOffset="320814.7914">20553 10816 0,'21'0'62,"21"21"-46,-21 0-1,43 22 1,-22-22-16,-42 0 16,21 0-16,1 0 0,20 1 15,-21 20 1,-21 0-1,42 1 1,-20-22 0,-1 21-1,0-21 1,-42 0 0,0 1-1,-1-1 1,22 0 15,-42 0-15,63 0-1,-63 0 1,42 1 0</inkml:trace>
  <inkml:trace contextRef="#ctx0" brushRef="#br0" timeOffset="321750.392">21463 11176 0,'63'0'94,"-20"0"-94,-1 0 15,22 0 16,-22 0-15,-21 0 0,0 0-1</inkml:trace>
  <inkml:trace contextRef="#ctx0" brushRef="#br0" timeOffset="322133.9152">21463 11261 0,'63'21'0,"-20"-21"16,20 0 0,22 0-1,-22 0 1,-20 0-1,-22 0 1,-21-21 0,21 21-1</inkml:trace>
  <inkml:trace contextRef="#ctx0" brushRef="#br0" timeOffset="324799.9704">22140 11239 0,'21'0'172,"64"0"-156,21 0-1,-43 0 1,-20 0 0</inkml:trace>
  <inkml:trace contextRef="#ctx0" brushRef="#br0" timeOffset="325487.4511">22733 11197 0,'0'-21'94,"21"-21"-78,0 42-16,-21-22 15,-21 1 1,21 0-1,0 0 1,21 21 0,-21-21-16,-21 21 15,21 21 48,0 0-48,-21 0 1,42-21 0,-21 21-16,21 43 15,0-43 17,1 21-17,-22-20 1,0-1-1</inkml:trace>
  <inkml:trace contextRef="#ctx0" brushRef="#br0" timeOffset="326222.7865">22923 11176 0,'22'0'31,"-22"21"-15,0 0 0,0 0-1,0 1 1,21-1-1,0-21 1,0 0 0,21 21 15,1-21-15,20 0-1,-20 0 1,-43-21-1,0 0 32,21 21-47,-21-43 16,0 22 0,-21 0-1,21 0 1,-22 0-1,22 21 1,-21 0 0,0 0 15,0 0-15,-21 0-1,-22 21 1,22-21-1,42 21-15,-43 0 16,43 0-16</inkml:trace>
  <inkml:trace contextRef="#ctx0" brushRef="#br0" timeOffset="326980.5066">23453 11218 0,'0'21'15,"42"1"79,-21-1-78,21-21-16,-20 0 15,-1 0 1,21 0 0,-21 0 46,0-21-46,1-1-16,-1 1 15,-21 0 1,0 0 0,-21 0-1,-1 21 1,22-21-1,-21 21 17,0-22-17,-21 22 1,21 0 0,-1 0-1,1 0-15,-42 22 16,42-1-1,-1-21-15,-20 42 16,42-21 0,-21 0-1</inkml:trace>
  <inkml:trace contextRef="#ctx0" brushRef="#br0" timeOffset="337007.7767">14922 11557 0,'22'0'0,"-1"0"16,106 0 234,-43 21-250,-20-42 15,-22 42-15,1-21 16,-22 0-1,-85 0 48,-20 0-63,41 0 16,22 0-1,-85-21 1,85 21-16,-21-21 15,-1 21-15,22 21 16,-42-42 0,20 21-1,65 21 48,20-21-63,0 0 15,22 0-15,-22 0 16,43 21 0,-1-21-1,-41 0 1,-22 0 15,0 0-31,-42 21 78,-21-42-62,20 21 0</inkml:trace>
  <inkml:trace contextRef="#ctx0" brushRef="#br0" timeOffset="344231.5382">10922 11515 0,'127'21'109,"-85"-21"-109,43 21 16,0-21-1,-22 0 1,-42 0 0,-84 21 46,20-42-46,22 21-16,-21 0 15</inkml:trace>
  <inkml:trace contextRef="#ctx0" brushRef="#br0" timeOffset="344478.2374">10964 11536 0,'64'21'0,"-22"-21"16,0 0-16,1 0 15,-22 0 1</inkml:trace>
  <inkml:trace contextRef="#ctx0" brushRef="#br0" timeOffset="347749.9177">11303 11324 0</inkml:trace>
  <inkml:trace contextRef="#ctx0" brushRef="#br0" timeOffset="355934.6052">23982 11134 0,'21'0'140,"-21"-22"-140,21 44 16,0-22-16,22 0 16,-1 0-1,0-22 17,22 22-17,-22 0 1,-21 0-1,0 0 1</inkml:trace>
  <inkml:trace contextRef="#ctx0" brushRef="#br0" timeOffset="356534.2534">24109 11007 0,'0'21'47,"0"0"-32,-21-21 1,42 21-1,-21 0 32,0 0-47,0 1 16,21-1 0,-42 0-1,21 0 1,0 0 15,106-21-15,-128 0-1,1 0 1,0 0 0</inkml:trace>
  <inkml:trace contextRef="#ctx0" brushRef="#br0" timeOffset="357390.5506">24511 11176 0,'0'-21'93,"0"0"-77,-21 21-16,42 0 16,-21-43-1,21 22 1,-42 21-1,42-42 1,-21 42 0,0-21-1,0-1 1,0 22 0,0 22 62,0-1-63,0 0-15,0 0 32,0 0-32,-21 0 15,42 1 1,-42-1-1,42 21 1,-42-21 0,63 0-1,-84-21 1</inkml:trace>
  <inkml:trace contextRef="#ctx0" brushRef="#br0" timeOffset="358250.6345">24723 11112 0,'-22'0'62,"22"22"-46,0-1-1,0 0 1,22-21-16,-44 0 16,44 21-1,-22 0 1,21-21-1,0 0 1,-42 0 0,42 0-1,42 0 1,-20 0 0,-1 0-1,0-21 1,-20 21 46,-1-21-46,-21 0-16,21 21 16,-21-21-1,0-1 1,-21 1-1,0 21 1,-1-21 0,1 0-1,-21 21 1,21 21 46,-43-21-46,22 21 0,0-21-1,-1 21 1</inkml:trace>
  <inkml:trace contextRef="#ctx0" brushRef="#br0" timeOffset="359690.1911">25209 11134 0,'-21'0'109,"0"0"-62,0 0 47,0 0 15,21 21-46,21 0-63,0 0 15,0-21 1,0 0 0,22 0 46,-1 0 16,-21 0-78,0 0 16,1 0-16,-1 0 15,0-21 1,0 21 0,-21-21 15,0 0-15,0-1 15,0 1-16,21 21 1,-42 0 0,0-21-1,0 0 1,0 21 0,-1 0-1,1-21 1,0 21-1,0 0 1,0 21 0,0-21-1,-22 0 1,22 21 0,-42 43 15,41-64-16,1 21-15,0 0 0</inkml:trace>
  <inkml:trace contextRef="#ctx0" brushRef="#br0" timeOffset="361774.4184">25569 11091 0,'43'0'141,"-1"0"-125,0 0-16,22 0 15,-1 0 1,22 0-1,-43 0 1</inkml:trace>
  <inkml:trace contextRef="#ctx0" brushRef="#br0" timeOffset="362302.7877">25739 10943 0,'-22'0'31,"22"21"-15,0 0-16,0 1 15,-21-1 17,21 21-17,0-21 1,0 22-1,0-22 1,0 0 0,0 0-1,0 0 1</inkml:trace>
  <inkml:trace contextRef="#ctx0" brushRef="#br0" timeOffset="366630.6871">20256 11620 0,'43'0'63,"-1"0"-63,0 0 15,22 0 1,-43 0-1,0 0 1,-42 0 31,0 0-31,0 0-1,0 0 16,-22 22-15,22-22 0,-21 0-1,63 0 63,42 0-62,-20 0-16,-1-22 16,0 22-1,-20 0 1,-86 22 31,1-22-32,-1 0 1,43 0 0,42 21 77,0-21-93</inkml:trace>
  <inkml:trace contextRef="#ctx0" brushRef="#br0" timeOffset="370616.2054">16976 11493 0,'0'-21'31,"21"42"0,0-21-15,21 0 15,1 22-15,-1-22-16,0 0 15,1 0 17,-43 21-17,-22-21 32,1-21-47,0 21 16,-21 0-1,-1 0 1,1 0 0,21 0-16,-21-22 15,42 44 17,-22-44-32,86 44 93,-22-22-93,1 0 16,-22-22 0,21 22-1,0 22 1,-63-22 62</inkml:trace>
  <inkml:trace contextRef="#ctx0" brushRef="#br0" timeOffset="372398.6923">17357 11303 0,'0'21'94,"21"-21"93,0-21-140,0 21-31,-42 0-16</inkml:trace>
  <inkml:trace contextRef="#ctx0" brushRef="#br0" timeOffset="380646.7299">26056 10858 0,'21'0'78,"22"0"156,-22 22-234,21-22 16,-42 21-1,-21 0 1,0 0 15,21 0-15,0 0 0,-21-21-1,21 22 1,-22-22-1,22 21 17,-21-21-32,0 21 93,21-42-93,42 21 94,-20 0-78,20 0 31,0 0-32,-21 0 1,1 0 0,20 0-1,-21 21 1,21 0-1,-42 0 1,22-21 0,-22 21-1,-22-21 1,22 22 0,-21-22-1,21 21 1,43-21-1,-86 0 1,-20 0 0,42 0 15,-1 0-15,1 0-1,0 0 1,0-21-1,0 21 1</inkml:trace>
  <inkml:trace contextRef="#ctx0" brushRef="#br0" timeOffset="382516.4566">26670 10858 0,'-21'0'47,"21"22"-31,-21-22-16,-1 0 31,22 21-31,-21 0 16,0-21-1,0 21 1,0 0 0,42 0-1,-63-21 1,20 22 0,22-1-1,-21-21 16,21 21-31,0 0 32,0 0-1,0 0 0,21-21-15,-21 22-1,22-22 1,-22 21 0,0 0-1,21-21 1,0 0 78,0 0-94,0 21 15,0-21 1,-21-21 0,43 42 46,-22-21-46,0 0-1,-21-21-15,21 21 32,0 0-17,1-21 1,-22 0 78,0-1-79,-22 22 16,1 0-15,0 0 0,0-21-1,0 42 1,-22-21 0,22 0-1,-21 0 1,21 0-1,0 0 17,21 22-17,-22-22 1,44 0 0</inkml:trace>
  <inkml:trace contextRef="#ctx0" brushRef="#br0" timeOffset="390222.9373">11938 12509 0,'0'22'156,"-42"-1"-140,20 21-16,22-21 16,-21 0-1,-21 1 1,42-1 0,0 0-1,-21 0 1,0-21-1,-1 21 1,22 0 0,22-21 93,-1-21-93,0 21-1,21 21 48,1-21-63,-22 0 15,0 0-15,0 0 16,0 0 0,0 0 77,-21-21-93,-21 21 16,21-21 0,21 21-1,-21-21 48,-21 21-32,106 0-15,-127 21 15,20-21-15,1 0-1,21 21-15,0 0 31,0 22-15,21-22 0,-21 0-16,0 0 15,0 0 1,22-21-16,-44 0 16</inkml:trace>
  <inkml:trace contextRef="#ctx0" brushRef="#br0" timeOffset="390727.6584">12340 12912 0,'-21'0'140,"-21"0"-140,20 0 47</inkml:trace>
  <inkml:trace contextRef="#ctx0" brushRef="#br0" timeOffset="391807.1236">13144 12509 0,'-21'0'78,"0"0"-47,-21 22 32,-1-1-63,22 0 31,-21 0-15,42 21-1,-21 1 1,42-22 0,0 21-1,0-21 1,0 1 0,-21-1-16,22 0 15,-1 0 1,0-21-16,0 21 15,0-21 1,0 21 0,1-21 15,-1 0-31,21 22 31</inkml:trace>
  <inkml:trace contextRef="#ctx0" brushRef="#br0" timeOffset="392713.4604">13293 12658 0,'21'0'16,"0"0"46,21 0-46,-21 21 0,43-21-1,-43 0 1,0 42-1,0-21 1,1-21 0,-22 43-1,21-22 1,0 0 0,0 0-1,0 0 1,0-21-1,22 0 1,-22 0 0</inkml:trace>
  <inkml:trace contextRef="#ctx0" brushRef="#br0" timeOffset="393158.5734">13631 12679 0,'-21'0'47,"-21"21"-31,21-21-16,-1 21 16,1 0-1,-21 0 1,0 1-1,20-1 1,1-21 0,21 21-1</inkml:trace>
  <inkml:trace contextRef="#ctx0" brushRef="#br0" timeOffset="393958.7166">13843 12785 0,'-21'0'78,"84"0"-15,-42 0-63,1 0 15,20 0 1</inkml:trace>
  <inkml:trace contextRef="#ctx0" brushRef="#br0" timeOffset="395166.6469">14224 12658 0,'21'0'31,"21"0"-15,43-22 0,-64 22-1,0 0 1,-42 0 46,21 22-46,-21-22-16,-21 0 31,21 0-15,-22 0 0,-20 0-1,20 0 1,22 0-16,0 0 15,0 0 1,0 0 0,42 21 46,-42 0-46,42 0-16,-21 0 15,0 0 1,21 1 0,0-1-1,-21-42 17,21 21 46,1 0-78,20 0 15,21 0 32,-20 21-47,-22-21 16,0 0-1,21 21 1,-20 21 0,-22-21-1,0 1 1,-22-1 0,1-21-1,0 0 1,0 0-1,-21 0 1,20 0 0,1 0-1,0-21 17,0 21-32</inkml:trace>
  <inkml:trace contextRef="#ctx0" brushRef="#br0" timeOffset="395886.5337">14436 12509 0,'-22'-21'31,"44"42"47,20 1-78,-21-1 16,-21 0-16,42 0 31,22 43-15,-43-64-16,0 42 15,0-21-15,22 0 16,-22 22 0,0-1-1,-21 0 1,-21-21-1,21 1 1,-21-1 0,21 0-1</inkml:trace>
  <inkml:trace contextRef="#ctx0" brushRef="#br0" timeOffset="396966.9479">14774 12382 0,'0'0'0,"0"22"16,-21-22-16,42 0 16,-63 21 46,21-21-46,42-21 93,0-1-78,0 22-15,0 0-16,1 22 78,-1-22-78,0 21 16,0 0-1,-42 21 1,21-21 0,-21 1-1,21-1 1,-43 0-1,22-21 1,0 0 15</inkml:trace>
  <inkml:trace contextRef="#ctx0" brushRef="#br0" timeOffset="396992.911">14817 12573 0,'42'0'16</inkml:trace>
  <inkml:trace contextRef="#ctx0" brushRef="#br0" timeOffset="397190.6463">14901 12594 0,'43'0'15,"-86"-21"-15,43 42 0,64 0 16,-43-21-1,0 0 17,-21-21 30,21 21-46,0-21-16</inkml:trace>
  <inkml:trace contextRef="#ctx0" brushRef="#br0" timeOffset="398440.4654">15811 12806 0,'22'0'78,"-1"0"-62,0 0-16,42 0 31,-20 0-16,-1 0 1,-21 0 15,0 0-31,1 0 16,-1 0 0</inkml:trace>
  <inkml:trace contextRef="#ctx0" brushRef="#br0" timeOffset="399015.4955">16044 12679 0,'0'21'15,"0"0"-15,0 0 16,0 0 0,0 1-1,0 20 1,0-21-1,21 0 17,-21 0-1,0 1-15,0-1 109,22-21-125</inkml:trace>
  <inkml:trace contextRef="#ctx0" brushRef="#br0" timeOffset="400351.2944">16616 12742 0,'21'0'140,"0"0"-93,21 0-31,22-21-1,-43 21 1,0 0 31,-21-21-47,0 0 16,21 21-16,-63-21 15,42-1 1,0 1-1,-42 21 1,21 0 15,-22-21-15,1 42 15,21-21-15,0 0-1,-1 43 1,22-22 0,43 0-1,-22 0 1,0 0 0,21-21-1,1 0 1,-22 0-1,0 0 1,-21-21 15,21 21-15,0 0 0,-21 21 30,-21 0-30,21 1 0,21 20-1,1-21 1,-44 0 0,22 0-1,0 1 1</inkml:trace>
  <inkml:trace contextRef="#ctx0" brushRef="#br0" timeOffset="401041.5705">17399 12488 0,'-21'21'32,"0"1"-32,-1 20 15,1-21 1,0 21-1,0 22 17,21-43-17,-21 43 1,21-43 0,0 21-1,21 0 1,0-20-1,0 20 1,0-21 0,1 0-1,-22 0 1,21-21 0,0 22 15,-21-44-31</inkml:trace>
  <inkml:trace contextRef="#ctx0" brushRef="#br0" timeOffset="401582.5343">16806 12869 0</inkml:trace>
  <inkml:trace contextRef="#ctx0" brushRef="#br0" timeOffset="402391.5875">17187 12996 0,'0'-21'78,"-21"0"-62,0 21 0,21-21-1,-21 21 63,0 0-78</inkml:trace>
  <inkml:trace contextRef="#ctx0" brushRef="#br0" timeOffset="403664.0957">18013 12827 0,'0'0'0,"-21"0"0,-22 0 93,22 21-77,21 0 0,0 0-1,21 1 16,0-22-15,-21 21 0,43-42 31,-22-1-47,0 22 15,21-21 1,-42 0-1,-21 42 64,42 22-64,-21-1-15,0-21 16,22 43-1,20 20 1,-84-41 0,84 41-1,-21-20 1,0-22 0,-42 0-1,0-20 1,21-1-1,-42-21 1,-1 0 0,1-21 15,0 21-15,-1-43-1,43 22 1,-21-21-1,21 21 1,21-1 0,0 1-16,1 0 15,20 21-15,0-21 16,43-21 0,-43 42-1,22 0 1</inkml:trace>
  <inkml:trace contextRef="#ctx0" brushRef="#br0" timeOffset="405943.0745">18351 12848 0,'43'0'78,"-22"0"-62,169 21 15,-126-21-15,21 0-1,-43 0 1,-21 0 0,0 0-1</inkml:trace>
  <inkml:trace contextRef="#ctx0" brushRef="#br0" timeOffset="406406.4444">18605 12763 0,'22'0'0,"-22"22"15,21-1 1,-21 0 0,42 21-1,-42-21 1,21-21-1,-21 43 1</inkml:trace>
  <inkml:trace contextRef="#ctx0" brushRef="#br0" timeOffset="407534.4849">19452 12742 0,'0'21'16,"-21"-21"46,0 0-62,0 0 16,-1 0-1,1-21 1,0 21 0,0 0-1,0 0 1,21-21-1,0 0 32,0 0-31,42 21 0,-21-21-1,0 42 16,22-21-15,-22 21 0,21 0-1,-42 21 1,0 1 15,-21-22-31,0-21 16,-21 21-1,-1 0 17,-20 0-17,20 1 1,22-22 0,42 0 46,1-22-62,-1 1 16,0 21-16,0 0 15,0 21 48,22 1-63,-22-22 15,0 0 1,42 21 0,-20-42-1,-1 21 1,0 0 0</inkml:trace>
  <inkml:trace contextRef="#ctx0" brushRef="#br0" timeOffset="408150.3785">19621 12467 0,'0'0'0,"22"21"47,-44-21-32,65 43 1,20 20-16,-42 1 31,22-22-15,-22 0-1,-21 1 1,0-1 0,0 0-1,-21 1 1,0-22-1,-1 21 1,1-42 0,0 42-1,42-20 1</inkml:trace>
  <inkml:trace contextRef="#ctx0" brushRef="#br0" timeOffset="410006.5262">19939 12382 0,'21'0'16,"-21"-21"-1,21 21 1,-21-21-1,21 42 64,1 0-79,-1 1 15,-21-1 1,21-21-16,-42 42 15,0 0 1,-1-20 0,1-1-1,-21 0 17,21-21-17,42 0 79,-21-21-94</inkml:trace>
  <inkml:trace contextRef="#ctx0" brushRef="#br0" timeOffset="410239.8984">20045 12594 0,'42'0'46,"-21"-21"-46,22 21 16</inkml:trace>
  <inkml:trace contextRef="#ctx0" brushRef="#br0" timeOffset="411478.5225">21336 12827 0,'42'0'109,"22"0"-109,-22 0 16,22 0 15,-22 21-15,-21-21-1,0 0 1</inkml:trace>
  <inkml:trace contextRef="#ctx0" brushRef="#br0" timeOffset="411814.9911">21378 12912 0,'43'21'16,"-22"-21"0,0 0-16,21 0 15,-21 0 1,43 0 0,-22 0-1,22 0 1</inkml:trace>
  <inkml:trace contextRef="#ctx0" brushRef="#br0" timeOffset="412907.6249">22394 12679 0,'21'-21'0,"1"21"16,-1-22-16,21 22 15,0-21 1,-42 42 47,-21 22-48,0-22-15,0 0 16,0 0-1,0 0 1,-1 1 0,22-44 46,22 22 16,20 0-78,-21 0 16,43 0 0,-1 22-1,-42-22 1,0 21-1,1 21 1,-1-21 0,-64-21-1,22 21 1,-42 1 0,-22-22-1,43 0 1,-1 0-1,22 0 1,0-22 15,0 22-15,21-21 0</inkml:trace>
  <inkml:trace contextRef="#ctx0" brushRef="#br0" timeOffset="413892.5121">23156 12615 0,'-21'21'46,"0"-21"-46,0 0 16,21 22 0,-43-1-1,43-21 1,-42 42 0,0-21-1,42 0 1,0 1-1,-21-1 1,21 0 0,0 0-1,0 0 1,21 0 0,-21 1-1,42-1 1,0-21 15,-20 0-15,-1 0 15,0 0-15,-21-21-16,21 21 15,0-22 48,-42 1-48,42 21 1,-21-21-16,-21 21 16,0-21-1,0 21 16,0 0-15,-22 21 15,1-21-15,0 0 0,20 21-16</inkml:trace>
  <inkml:trace contextRef="#ctx0" brushRef="#br0" timeOffset="421119.1982">8467 3006 0,'-22'-22'31,"1"22"-31,-42 0 16,42 0 15,-1 0-15,-20 22-1,0-22 1,21 0 0,-22 21-1,22 0 1,-42 0-1,41 21 1,-41-42 0,63 22-1,-21-1-15,0 0 16,21 0 0,-22-21-1,22 21-15,-21 22 31,21-22-15,-21 0 0,0 21-1,42-21 1,-42 22 0,0-22-1,21 0 1,21 0-1,-21 0-15,21 1 16,-21-1 0,0 0-1,21 0-15,0 0 16,1 22 0,-1-22-1,0 0 16,21 0-15,1 0 0,-22 0-1,21 1 1,22 20 0,-22-42-1,0 21 1,-21-21-1,43-21 17,-22 21-17,1-21-15,41 0 16,-41-1 0,20 1-1,1 0 16,-22 0-15,-21 0 0,21 0-1,-20-1 1,-1-20 0,0 21-1,-21 0 1,0-22-1,0 1 1,-21 21 0,0-21-1,-1-1 1,22 1 0,-21 0-1,42 20 16,-63-20-15,21 0 0,-21-1-1,20 22 1,-20 0 0,21 0-1,21-21 1,-21 20-1,0 22 1,-22 0-16,-20-21 16,-1 0-1,1 21-15,-128 0 16</inkml:trace>
  <inkml:trace contextRef="#ctx0" brushRef="#br0" timeOffset="435326.5307">11663 13123 0,'21'-21'109,"0"42"-93,0-21-1,43 0 64,-43 0-79,0 0 15,0 0 1,0 0-1,1 0 1,20 0 0,-21 0-1,21 0 1,1 21 46,-22-42-62,0 21 16,0 0 0,0 21-1,22-42 79,-22 21-94,0 0 16,21 0-1,-20 0-15,-1 0 16,0 0-16,0 0 16,21 0-1,1 0 1,-1 0-1,0 0 1,1 0 0,-1 0-1,22-21 1,-1 21 15,1 0-15,20 0-1,-41 0 1,-43-21-16,42 21 16,-21 0-16,0 0 15,0 0 1,1 0 0,-1 0-1,0 0 1,21 0-1,1 0 1,20 0 31,-42 0-31,22 0-1,20 0 1,-42 0-1,64 0 17,-22 0-17,43 0 1,-42 21 0,-43-21-16,0-21 15,0 42 1,0-21-16,1 0 15,20 0 17,0 0-17,1 0 1,-1 0 0,0 0-1,1 0 1,20 0 15,43 0-15,-21 0-1,-1 21 1,-63-21 0,43 0-1,21-21 1,-43 42-1,43-21 1,-1 0 0,-41 0 15,20 0-15,22 0-1,-43 0 1,0 21-16,1-21 15,-22 0-15,21 0 0,43 0 16,-64 0 15,0 0-31,22 22 16,20-22 0,-42 0-1,0-22 1</inkml:trace>
  <inkml:trace contextRef="#ctx0" brushRef="#br0" timeOffset="436975.1498">13229 13356 0,'21'21'203,"0"0"-203,1 1 16,-1-1 0,-21 0-1,-21 0 1,-43-21-1,22 21 1,-1-21 0,22 0-1,64 0 48,-22 0-63,21 0 78,-21 0-78,0 0 16,22 0-1,-43 21 1,42-21-1,22 43 1,-22-43 0,-42 21-1,-21 0 48,-22 0-63,22-21 15,-21 0 1,42 21-16,-64-21 31,43-21-15,-21 21 0,21 0-1,0 0 1,21-21-16</inkml:trace>
  <inkml:trace contextRef="#ctx0" brushRef="#br0" timeOffset="437942.7575">13949 13441 0,'0'21'0,"-21"-21"15,-1 0 17,1 0-32,0 0 15,0 21 1,-21-21 0,105 21-1,-126-21 1,41 21-1,1 1 1,21-1 0,0 0 31,21 0-47,-21 0 15,22 0 1,20 1-1,-63-22 17,84 0-1,-63-22-15,85 22-1,-64-21 1,0 21-1,-21-21 95,-21 0-110,0 21 15,21-21 1,-21 21 0,0 0-1,-1 21 1,1-21 0,-21 0-1,-22 21 1,43-21-1</inkml:trace>
  <inkml:trace contextRef="#ctx0" brushRef="#br0" timeOffset="441116.3632">16700 13229 0,'22'0'62,"-1"0"-46,0 0 0,0 0-16,0 0 15,0 0 1,22 0 0,-1 0-1,-21 0 1,22 0-1,41-21 32,-63 21-31,22 0-16,41 21 31,-41-42-15,-1 21-1,-21 0 1,22 0 0,-22 0-1,0 0 1,21 21 0,-21-42-16,22 21 15,-22 0 1,0 21-16,0-42 15,22 21 1,-1 0 0,-21 0 31,21 0-32,1 0 1,-1 0-1,22 0 1,-22 0-16,-21 0 16,43 0-16,-43 0 15,21 0 1,0 0 0,1 0-1,-1 0 1,0 0 15,43 0-15,-43 0-16,1 0 15,-1-21-15,0 42 16,-20-42-16,-1 42 16,0-42-1,21 21-15,1 0 16,-1 0-16,-21 0 15,21 0 1,43 0 0,-21 0-1,-1 0 1</inkml:trace>
  <inkml:trace contextRef="#ctx0" brushRef="#br0" timeOffset="441462.4519">20087 13144 0</inkml:trace>
  <inkml:trace contextRef="#ctx0" brushRef="#br0" timeOffset="443959.006">18902 13208 0,'0'0'0,"21"0"0,0 0 15,0 0-15,22 0 16,-22 0-1,21 0 17,-42-21-17,42 21 17,-20 0-17,-1 21 1,0-42-16,0 21 15,0 21-15,0-21 16,1 0 0,20 0-1,-21 0 1,0 0 0,0 0-1,22 0 1,-1 0-1,22 0 17,-43 0-17,21 0 1,-21 0-16,43 0 16,-43 0-16,21 0 15,1 21 1,-1-21-1,21-21 1,1 42 0,-22-42-1,1 21 1,-1 0 0,-21 0-1,43 0 1,-43-21 15</inkml:trace>
  <inkml:trace contextRef="#ctx0" brushRef="#br0" timeOffset="445463.7057">18627 13398 0,'21'0'78,"0"22"-62,0-22-16,0 21 15,0-21 16,-21 21-15,0 0 0,0 0-1,-21 0 1,0-21 0,0 22-1,-21-22 1,20 0-1,44 0 64,-1 0-79,0 0 15,0-22-15,0 22 31,22 0-15,-22 22 15,21-22-15,-21 21 0,0 0-1,-21 0 1,-21 0-1,0-21 1,0 21 0,-43-21-1,22 0 1,0 0 0,21-21-1,-1 21 16,1 0-15</inkml:trace>
  <inkml:trace contextRef="#ctx0" brushRef="#br0" timeOffset="446270.5328">19389 13420 0,'-22'21'15,"22"-42"1,0 42-16,-21-21 16,0 0 15,21 21-16,-42 0 1,-1 0 0,22 0-1,-21 1 1,42-1 0,21 0 30,0 0-30,0 0 0,22 0-1,-1 1 1,0-22 0,22-22 30,-43 22-46,43-21 16,-43 21 0,-21-21-1,-21 21 1,-1 0 15,22-21-15,-42 21-1,21 0 1,-21 0 0,-22 0-1,22 21 1,-1 0 0,22 0-1</inkml:trace>
  <inkml:trace contextRef="#ctx0" brushRef="#br0" timeOffset="448206.1849">22352 13060 0,'21'0'78,"0"0"-62,0 0-1,1 0 1,-1 0-1,0 0 1,21 0-16,43-21 16,-64 21-1,21 0-15,43 21 16,-21-21 0,20 0 30,-63 0-30,22 0 0,84 0-1</inkml:trace>
  <inkml:trace contextRef="#ctx0" brushRef="#br0" timeOffset="449758.9594">22521 13356 0,'43'0'172,"-1"0"-172,-21-21 16,21 42-1,1-21 1,-22 21 0,0 0-1,-21 1 1,0-1 0,-21 0-1,0 0 1,-22-21-1,1 0 17,21 0-17,0 0 17,42 0 30,0 0-62,0 0 16,0 0 15,22 21-31,-22-21 16,0 21-1,21 22 1,-84-43-1,42 21 1,-21-21 15,0 21-15,-43-21 0,43 0-1,-21-21 1,21 21-1,-1-21 1,1 21-16,0 0 16</inkml:trace>
  <inkml:trace contextRef="#ctx0" brushRef="#br0" timeOffset="450559.6992">23220 13377 0,'-21'21'31,"-22"-21"-31,22 22 15,0-22-15,-21 21 32,20-21-17,22 21 1,-21 0 0,0 0-1,21 0 1,0 1-1,21-1 1,0 0 15,1 0 1,-1-21-32,0 0 15,0 0 1,0 21-16,0-21 15,1 0-15,-1 0 16,0 0 0,0-21-1,0 21 1,0 0 0,-21-21-1,0 0 16,-21 21-31,0 0 16,0 0 0,-43 0 46,22 21-62,-21 0 16,-1 0-16,43-21 15</inkml:trace>
  <inkml:trace contextRef="#ctx0" brushRef="#br0" timeOffset="456279.4121">12890 15134 0,'22'-21'16,"-1"0"0,0 0-1,21 21 1,-21-22-1,-21 1 1,22 21 0,-1 0-1,0 0 48,0 0-48,0 21 48,0 1-47,1-22-16,-22 21 15,21 0 1,0 21-1,-21-21 1,21 22 0,0-22-1,0 0 1,-21 0 0,64 0 30,-43 1-30,0-22 0,22 21-1,-1-21 1,-21 0 0</inkml:trace>
  <inkml:trace contextRef="#ctx0" brushRef="#br0" timeOffset="456870.7771">13420 15071 0,'-22'21'31,"1"-21"-31,-21 42 16,21-21 15,-43 0-15,22 1-1,21-1 1,0 0 0,-1-21-1,-20 21 1,0 0-1,21-21 1,-1 0 0</inkml:trace>
  <inkml:trace contextRef="#ctx0" brushRef="#br0" timeOffset="457687.0899">13462 15219 0,'0'0'0,"0"21"16,21-21 46,21 0-46,1 21-16,20-21 15,1 0 1,-1 0 0,-42 21-1,1-42 1</inkml:trace>
  <inkml:trace contextRef="#ctx0" brushRef="#br0" timeOffset="458903.5964">14118 15113 0,'42'-21'15,"-20"21"1,20 0-16,-21 0 15,43 0 1,-43 0 0,-21 21 46,-21-21-62,-1 0 31,1 0-15,0 0 0,0 0-1,0 0 1,0 0 0,-1 0-16,1 0 31,0 0-16,0 0 1,0 0 0,0 21-16,-22 0 15,22 0 17,0-21-17,42 22 1,0-22-1,-21 21 1,21-21-16,-21-21 16,22 21 46,20 0-62,0 0 16,1 0-1,-1 0 1,0 21 0,22-21-1,-22 0 17,-21 21-32,0 0 15,1 0-15,-1 0 16,-42-21-1,21 22 1,-22-1 0,1-21-1,0 21 1,-42 0 0,41-42-1,-20 42 1,21-21-1,-21-21 1,20 21 0,1-21-1</inkml:trace>
  <inkml:trace contextRef="#ctx0" brushRef="#br0" timeOffset="459446.7305">14499 14986 0,'21'21'47,"0"0"-47,-21 0 15,64 22 1,-22-1 0,-21-21-1,1 22 1,-1-1-1,-21-21 1,0 21 0,-21 1-1,21-1 17,21 0-17,0-20 1,-21-1-1</inkml:trace>
  <inkml:trace contextRef="#ctx0" brushRef="#br0" timeOffset="460924.8071">12679 14753 0,'0'0'0,"-21"21"16,21 0-16,-64 43 31,1 21 0,20-43-15,43-21-16,0 21 16,0-20-1,0 20-15,0-21 16,0 43-1,21-22 1,-21-21 15,43 0-15,-1 0 0,-21-21-1,-21 22 1,21-22-1</inkml:trace>
  <inkml:trace contextRef="#ctx0" brushRef="#br0" timeOffset="463198.6863">14859 14605 0,'0'21'31,"0"0"-31,21 43 16,-42-22 0,0 0-1,0-20 1,-1-1 15,-20-21-15,21 21-1,0-42 32,0 21-47,42 0 16,-21-21-1,21 42 32,0-21-47,43 21 16,-22 0 0,-21-21-1,0 21 1,22-21 15,-22-21-15,21 21-1,-42-21 1,42 0 0,-20 21-1</inkml:trace>
  <inkml:trace contextRef="#ctx0" brushRef="#br0" timeOffset="466070.8957">12298 15684 0,'-21'0'16,"42"0"156,21 0-157,0 0-15,1 0 16,-1 22 31,0-22-47,22 0 31,21 0-15,-43 0-1,0 0 1,22 21 0,-22-21-1,-21 0-15,22 0 16,-1 0-16,0 0 16,-42 21-1,85-21 1,-64 0-1,43 0 1,-1 0 0,22 0-1,-64 0 1,64 0 15,-22 0-15,1 21 15,20-21-15,-41 0-1,20 0 1,-21 0 0,1 0-1,20 0 1,-20 0-1,-1 0 1,21 0 0,-20 0-1,-22 0-15,64 0 32,-64 0-32,21 0 15,22 0 1,20 0-1,1 0 1,0 0 0,-22 0-1,22 0 1,-1 0 0,1 0-1,21 0 1,21 21-1,-21-21 1,-64 0 0,22 0-1,-22 0 1,0 0 15,-21 0-15,1 0 62,-1 0-62</inkml:trace>
  <inkml:trace contextRef="#ctx0" brushRef="#br0" timeOffset="483814.243">13779 16129 0,'0'-21'62,"0"42"-15,22-21 47,-44 21-78,44-21-1,-1 0-15,-21 21 16,21-21-1,0 0 79,0 0-78,0 0-16,1 0 15,20-21 1,-21 21 15,-21-21-15,21 21 0,-21-21-16,0 0 31,0-1-16,-21 1 1,0 21 0,0 0-1,0 0 1,21-21 0,-22 21-1,1 0 1,-21 0-1,21 0 1,-22 21 0,22-21-1,21 21-15,-42 1 16,42-44 0,0 44 30,21-1-46,-21 0 16,42 0 0,1 0-1,-1-21 1,0 21 0,-20-21-1,20-21 63,-42 0-62,21 21-16,0 0 16,0 21 187,-21 0-203,0 1 15,22-22 1,-22 21-16,0 0 31,21 0 0,-42 0-15,21 0 0,0 1-1,21-1 17,-21 0-17,0 0 16,0 0 1,21-21-17,-21 21-15,0 1 32,0-1 77,21-21-93,-42 0-16</inkml:trace>
  <inkml:trace contextRef="#ctx0" brushRef="#br0" timeOffset="486542.8558">16383 15621 0,'-21'0'93,"63"21"48,-21-42-141,22 21 16,-22 0-1,63 0 1,-41 0 0,20 0-1,-42 0 1,43 0-1</inkml:trace>
  <inkml:trace contextRef="#ctx0" brushRef="#br0" timeOffset="487046.7383">16552 15494 0,'0'21'47,"21"64"-16,1-64-15,-22 21-1,21-21 1,-42 1-1,21-1 1,21-21 78</inkml:trace>
  <inkml:trace contextRef="#ctx0" brushRef="#br0" timeOffset="489878.9287">17441 15663 0,'21'0'125,"1"0"-110,-1 0 1,0 0-16,0 0 16,0 0-16,64-21 31,-22 21-16,-20 0-15,20-21 16,-42 21-16,1 0 16,41 0-1,1 0 1,-1 0 0,-21 0-1,-20 0 1,20 0 15,21 0-31,-41 0 16,62 0-1,-20 0 1,-1 0 15,-20 0-15,-22 0-1,63 0 17,-41 0-17,41 0 1,1 0 0,-21 0-1,-22 0 1,43 0-1,-43 0-15,21 0 16,-20 0 0,-1 0-16,22 0 15,-22 0 1,21 0 15,-20 0-15,-1 0-1,22 0 1,-1 0 0,43 0-1,-21 0 1,-22 0 0,-21 0-1,1 0 1,-1 0-1,43 0 1,-43 0 0,22 21-1,-22-21 1,21 0 15,-20 0-15,-1 0-1,-21 0 48</inkml:trace>
  <inkml:trace contextRef="#ctx0" brushRef="#br0" timeOffset="491834.2581">18161 14965 0,'-21'21'47,"0"21"-31,-22 1-16,22-1 15,0-21 1,0 21 0,42 22-1,0-1 1,21 1-1,-20-43 1,-1 0 0</inkml:trace>
  <inkml:trace contextRef="#ctx0" brushRef="#br0" timeOffset="492851.4622">18330 15176 0,'-21'22'47,"0"20"-31,21-21-1,0 21 1,21-42 0,0 0-1,43-21 16,-22 21-31,0-21 16,-42 21 0,0 42 93,22-20-109,-22 20 16,0-21-1,0 64 1,21-43 0,-21 0-16,0 43 15,0-64-15,0 0 16,21 43-1,-21-22 1,21 1 0,0-22-1,-21 0 1,0 0-16,-21-21 16,-42-21 62,20 0-63,22 0 1,0 21-16,0-22 16,0 1-1,21-21 1,0 21-1,42-22 1,21 22 0,1 0-1</inkml:trace>
  <inkml:trace contextRef="#ctx0" brushRef="#br0" timeOffset="493470.1477">18732 15303 0,'22'0'62,"-1"0"-46,21 0-16,22 0 15,-1-21 1,-21 21 0,1 0 15,-22 0-31</inkml:trace>
  <inkml:trace contextRef="#ctx0" brushRef="#br0" timeOffset="493911.2554">18796 15198 0,'-21'21'63,"63"21"-63,-63 0 15,-21 22 1,42-22-1,0 1 1,0-22 0,0 0-1,-22-21 48</inkml:trace>
  <inkml:trace contextRef="#ctx0" brushRef="#br0" timeOffset="494886.5669">19219 15261 0,'0'0'0,"-21"0"15,0 0 17,0 0 46,21-21-78,0 0 15,21 21-15,-21-21 16,21-1 0,0 22-1,0 0 32,22 22-31,-22-22-1,0 21-15,-21 21 16,0-21 0,-21 22-1,-21-22 1,-1 21-1,1 0 1,21-42 0,-22 22-1,22-22 1,0 0 15,63-22 16,1 1-31,-22 21-16,0 21 62,0 1-62,0-22 16,1 21-16,-1-21 15,0 0 1,42-21 15,-20-1-15,-22 1 0</inkml:trace>
  <inkml:trace contextRef="#ctx0" brushRef="#br0" timeOffset="495520.1223">19473 14880 0,'0'21'63,"21"0"-63,1 22 15,41 20 1,1 1-1,-22-22 1,-42 22 0,21-1-1,-21-21 1,0 22 15,0-22-15,-21-21-1,0 1 1,0-1-16,42-21 16,-42 21-16</inkml:trace>
  <inkml:trace contextRef="#ctx0" brushRef="#br0" timeOffset="496942.6102">19833 14732 0,'-42'21'109,"42"-84"32,21 63-125,0 0-1,21 21 79,-20 21-78,-22-21-16,0 0 15,-22 1 1,1 20-1,-21-42 1,0 21 0,20-21-1,1 0 17,42 0 14,-21-21-30,22 21-16,-1 21 63,0 0-48,21-21-15,1 0 47,-1 0-31,-21 0-16,21-21 15,-20 21 17</inkml:trace>
  <inkml:trace contextRef="#ctx0" brushRef="#br0" timeOffset="499982.2577">19219 15811 0,'-21'22'125,"0"-22"-110,0 42 17,0-42-17,-1 42 1,-41-21 0,42 22-1,-22-22 1,1 21-1,21-42 1,21 21 0,21-21 77,0-21-93,0 21 32,1 21-32,-1-21 15,0 0 1,21 0 0,1-21-1,-22 21 1,0-21-1,-21 0 1,0 21 0,21-21-1,-42 63 63,21-21-78,0 0 16,0 1 0,0-1-16,0 0 15,0 0-15,21 21 16,-21 1 0,-21 20-1,21-42 1</inkml:trace>
  <inkml:trace contextRef="#ctx0" brushRef="#br0" timeOffset="501414.4685">21886 15579 0,'21'0'78,"22"0"-62,20 0-1,22 0 1,-22 0 0,1 0-1,-1 0 1</inkml:trace>
  <inkml:trace contextRef="#ctx0" brushRef="#br0" timeOffset="501795.2639">21992 15642 0,'42'21'16,"1"-21"-16,-1 0 15,22 0 1,-1 0 0,-21 0-1,-20 0 1,-1 0 15</inkml:trace>
  <inkml:trace contextRef="#ctx0" brushRef="#br0" timeOffset="502934.6353">23050 15452 0,'22'0'78,"-22"-43"-78,0 22 16,0 0-16,21 0 15,0 0 1,-21-22 0,0 22 31,-21 0-32,21 42 32,0 0 0,-21 0-47,21 1 16,21-1-16,-21 0 15,0 42 1,21-41-16,-21 41 15,-21-42 1,21 0-16,0 1 16,0 20-1,0-21 17,-21 0-17,42-21 1,-42 0-1,-22 0 48,22 0-63,0 0 16,-21 0-1,63 0 79,21 0-78,0 21-16,1-21 15,-22 0 1,0 0-16,0 0 15</inkml:trace>
  <inkml:trace contextRef="#ctx0" brushRef="#br0" timeOffset="512750.816">27580 3937 0,'-21'0'203,"21"-21"-109,-21 21-94,0 0 15,42 0-15,-64 0 94,22 0-94,-21 0 16,-22 21-1,22 0 1,21-21-1,-21 21 1,20 0 0,1 1-1,0-22 1,21 21 0,0 0-1,0 0 16,-21-21-31,21 21 16,-21 0-16,21 1 16,0-1-1,0 0 1,0 0 15,21 0-15,0 0-1,0 1 1,0-22 0,1 0-1,-22 21-15,42-21 16,-21 0 0,0 0-16,22 0 15,-1 21 16,-21-21-15,21 0 0,1 0-1,-1 0 48,-21 0-48,0 0-15,-21-21 16</inkml:trace>
  <inkml:trace contextRef="#ctx0" brushRef="#br0" timeOffset="514382.274">28109 3852 0,'0'21'156,"-42"1"-156,42-1 16,-64 21-1,64-21 1,-21 22 0,0-22-1,21 21 1,-21 0-1,21-20 1,0 20 0,-21 0-1,21-21 1,0 1 0,0 20 15,21-42-31,-21 21 15,0 0-15,0 0 32,21-21-32,-21 22 15,21-1 1,0 0 0,-21 0-1,22-21 48,-1 21-48,0-21-15,0 0 110,-21 21-110</inkml:trace>
  <inkml:trace contextRef="#ctx0" brushRef="#br0" timeOffset="532358.0595">28321 4043 0,'42'0'156,"1"0"-156,-1 0 16,64 0-1,-43 0 1,22 0 0,-127 0 62,-1 0-78,22 0 15,-21 0-15,-1 0 16,1 0 0,0-21-1,-22 21 16,22 0-15,0 21 0,20-21-1,22 21 79,-21-21-94,21 21 16,21-21-1,-21 21-15,0 0 63,0 1-48,22-22 1,-22 21-16,-22-21 16,22 21-1,0 0 17,22-21 46,-1-42-16,0 42-46,21 0-1,-21 0 1,1 0 0,-1 0 15,0 0-15,42 42-1,-41-42 1,-22 21-16,21 0 15,-21 1 1,0-1 15,-21-21-15,-1 0 0,1 21-1,0-21 1,-21 0-1,21 21 1,-1-21 0,1 0-1,0-21 32,0 21-47,0-21 16,0 21-1</inkml:trace>
  <inkml:trace contextRef="#ctx0" brushRef="#br0" timeOffset="533438.8163">29019 4381 0,'0'-21'15,"22"42"110,-1 1-125,0-1 16,0 0 31,-21 0-47,42 21 15,-42-20 1,-21-1 0,21 0-1,-21 0 17,0-21-17</inkml:trace>
  <inkml:trace contextRef="#ctx0" brushRef="#br0" timeOffset="534431.0916">29443 4297 0</inkml:trace>
  <inkml:trace contextRef="#ctx0" brushRef="#br0" timeOffset="534593.4886">29443 4297 0,'21'0'109</inkml:trace>
  <inkml:trace contextRef="#ctx0" brushRef="#br0" timeOffset="535199.1738">29210 4276 0,'21'0'62,"21"0"-46,-20 21-16,62-21 15,-20 0 1,-22 0 31,-21 0-31</inkml:trace>
  <inkml:trace contextRef="#ctx0" brushRef="#br0" timeOffset="536328.7386">29803 4212 0,'0'-21'78,"21"0"-78,-21 0 16,21 21-16,0-22 15,21 22 95,-20 22-110,-1-22 15,-21 21 1,0 21-1,-21-21 1,21 22 0,-43-22-1,1 0 1,21 0 0,-22 0-1,22-21 16,64-21 32,-22 21-47,-21-21-1,42 42 48,-21 0-48,0-21-15,-21 21 32,22-21-32,-1 0 0,0 0 15,21 0 1,-21 0-16,1-21 31</inkml:trace>
  <inkml:trace contextRef="#ctx0" brushRef="#br0" timeOffset="537054.5932">30035 3895 0,'0'0'0,"22"21"125,-1-21-109,127 106 15,-106-64-15,1 0-1,-22 1-15,0-1 16,-21-21-16,21 0 16,0 22-1,-21 20 1,0-42-1,0 64 17,-21-85-32,0 21 15,21 0 1,-42-21 15,42 21-15</inkml:trace>
  <inkml:trace contextRef="#ctx0" brushRef="#br0" timeOffset="543542.8927">27644 6223 0,'-22'21'47,"22"0"31,0 0-78,22-21 16,-22 22 15,21-22-15,-21 21 0,42 0-1,0-21 1,1 0-1,-22 0 1,0 0 31,0-21-47,43 0 31,-43-1-15,0 1-1,0 0 1,0 0 0,-21 0-1,0-22 1,0 22 0,-21 0-1,0 0 1,21 0-1,-21 21-15,21-21 16,-21 21 0,-43-22-1,43 22 1,-21 22 15,-1-22-15,-20 21-1,21 0 1,20 21 0,1 1-1,0-22 1,63 21 0,1 0-1,-22-20 1,0-1-16,43-21 15,-43 0 1,21 0 0,-21 0-16,22-21 15,-22-1 1,21 1 15,-21 0-15,0 0-1,-42 21 64,21 21-33,0 0-30,21 0 0,-21 1-16,22-1 15,20 0 1,0 0 0,-21-21 15,43 0-16,-22 0 1,1 0 0,-22-21-16,21 0 15,-21 21-15,-21-21 16,21 21 0</inkml:trace>
  <inkml:trace contextRef="#ctx0" brushRef="#br0" timeOffset="545846.3853">28025 7154 0,'21'-21'0,"-21"63"110,-21-20-110,21-1 15,0 0-15,0 21 16,21 1 0,-21-22-1,0 21 17,0 0-17,21-20 1,-21-1-1,0 0 1,-21-21 0,21 21-1,21 0 1,-21-21 0,0-21 77,21 0-93,0 0 16,-21 0 0,21-1-1,1 22 1,-22-21-16,42 21 15,-42-21-15,21 21 16,0 0 0,0 0-1,1 0 1,-1 0 0,21 21-1,-21 0 1,0-21-1,1 22 1,-22-1 0,0 0 15,0 0-31,0 0 16,-22-21-16,1-21 15,21 42 1,-42 0-1,21-21 1,-22 22 0,1-22-1,-21 0 1,-1-22 0,43 22-1,0 0 1,-22 0-16,65 0 15</inkml:trace>
  <inkml:trace contextRef="#ctx0" brushRef="#br0" timeOffset="546438.3704">29104 7429 0,'-21'0'31,"63"0"79,-21 0-110,22 0 15,-22 0 1,21 0 0,-21 0-16</inkml:trace>
  <inkml:trace contextRef="#ctx0" brushRef="#br0" timeOffset="546774.3959">29062 7556 0,'0'0'0,"21"0"0,21 0 15,1 0 1,-22 0 62</inkml:trace>
  <inkml:trace contextRef="#ctx0" brushRef="#br0" timeOffset="548094.23">28935 6286 0,'106'0'15,"-128"22"-15,44-22 79,-1 0-64,21 0-15,0 0 16</inkml:trace>
  <inkml:trace contextRef="#ctx0" brushRef="#br0" timeOffset="548534.3938">28871 6456 0,'21'0'0,"1"0"16,20 0 0,-21 0-1,21 0 1,22-21 15,-43 21 16,0 0-47,22 0 16</inkml:trace>
  <inkml:trace contextRef="#ctx0" brushRef="#br0" timeOffset="575320.0101">29506 6054 0,'21'0'93,"-21"21"-77,22-42 0,41 21 15,-63 21 63,0 0-79,64-21 1,-107 42-1,22-21 1,21 1 0,-21-22-1,0 21 1,-22 0 0,1 0-1,0 0 1,63-21 31,0 0 46,21 0-30,-20-21-63,20 21 16,-21 0-1,0 21 63,0 0-62,1 1-16,-22-1 16,-22 0-1,22 0 1,0 0-1,-21-21 1,0 0 0,0 21-1,0-21 17,0-21-17,-1 21 1,1 0-1,21-21 17,0 21-1</inkml:trace>
  <inkml:trace contextRef="#ctx0" brushRef="#br0" timeOffset="579016.3729">29676 7239 0,'-43'21'32,"1"0"-32,21-21 31,0 0-31,21-21 172,21 0-157,-21 0 1,21 21-16,0 0 16,0 0 46,0 0-46,1 0-16,-1 0 15,-21 21 48,0 0-47,0 0 30,-21 22-46,63-22 16,-63 0 0,0-21-16,-22 21 15,22-21 1,21 21-16,-21 0 16,-43-21-1,64 22 1,-42-1-1,0-21 17,84 0 93,-21 0-110,0 0 17,22 0-17,20 21 16,-42 0-15,1-21 0,-1 21-1,0 0 1,0-21 0,-21 22-1,21-22 32,0 0-31,1-22-1,-1 22 1,0-21 0,0 0-1,21 0 1,-63 0 15</inkml:trace>
  <inkml:trace contextRef="#ctx0" brushRef="#br0" timeOffset="586428.394">14118 16912 0,'0'0'0,"-42"0"78,21 0-78,-1 0 16,1 0-16</inkml:trace>
  <inkml:trace contextRef="#ctx0" brushRef="#br0" timeOffset="587174.488">13906 16912 0,'0'0'0,"43"0"15,-22 0 1,-63 0 31,-1 0-32,1 0-15,0 0 16,-1 21 0,22-21 15,63 0 0,-20 0-15,20 0-1,-21 0-15,-21 21 16,21-21-16,-42 0 62,0-21-46,0 21 0,0 0-1,63 0 32,-21 21-47,21-21 16,22 0-1,-85 0 79,0 0-94,-1 0 16</inkml:trace>
  <inkml:trace contextRef="#ctx0" brushRef="#br0" timeOffset="594023.3428">9165 8382 0,'-63'21'62,"-1"21"-62,-42 1 47,64-22-31,148-63 62,-64 42-78,-21-22 16,22 22-16,-1 0 15,-42-21 1,-85 85 15,22-43-15,-1 21-1,22-21 1,21-21 0,148-42 15,-43 0-16,43-1 1,-42 43 0,-64-21-16,-84 64 47,-22-1-47,-21-21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23T20:16:59.1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11726 3725 0,'0'0'0,"21"21"16,-42-21-16,21 22 16,21-1-16,22 42 31,-43-63-16,42 21 1,-63 1 0,42-22-1</inkml:trace>
  <inkml:trace contextRef="#ctx0" brushRef="#br0" timeOffset="1751.7373">12001 3260 0,'-21'21'16,"0"-21"-16,0 0 15,21 21 1,-21-21 15,0 0 0,-1 21-15,1 0 0,0-21-1,0 21 1,0 1 0,0-22-16,-1 21 15,22 0 1,0 0 15,-21-21-31,21 21 16,-21-21 15,21 21-15,0 1-1,0-1 1,21 0-1,-63-21 1,63 21 0,-21 0-16,0 0 15,-21-21-15,42 22 16,0-1 0,-42 0-1,21 0 1,21 0-1,-21 22 1,21-22 0,-21 0-1</inkml:trace>
  <inkml:trace contextRef="#ctx0" brushRef="#br0" timeOffset="2570.9303">12065 3577 0,'21'-21'63,"0"21"-63,0-21 16,1 0-1,-1 21 1,-21 21 46,42-21-46,-42 21-16,42 0 16,-20 0-1,-1 0 1,-21 1-1,0 20 1,21-21 0,0 0 15,0-21 16,0 21-32</inkml:trace>
  <inkml:trace contextRef="#ctx0" brushRef="#br0" timeOffset="3051.8165">12361 3556 0,'0'0'0,"-21"0"16,21 21-16,-42-21 16,21 42-1,-22-42 1,22 22-1,0-22-15,0 21 16,0 0 0,-1-21-16,-20 21 31</inkml:trace>
  <inkml:trace contextRef="#ctx0" brushRef="#br0" timeOffset="4402.8361">12742 3408 0,'-21'0'110,"0"21"-79,21-42 16,-21 21-32,42-21 32,-21-1-31,0 1 15,21 21-15,0 0-1,0 21 79,-21 1-94,0-1 16,0 0-1,-21 0 1,0-21 0,21 21-1,-21 22 1,0-43 0,-22 21-1,22-21 1,0 0-1,42 0 95,0 0-110,22 0 15,-22 21 48,0-21-63,0 0 16,22 0-1,-22 0 63,-21-21-78,21 21 16</inkml:trace>
  <inkml:trace contextRef="#ctx0" brushRef="#br0" timeOffset="5459.8782">13314 3746 0,'84'0'15,"-105"0"17,-21 0-17,21 0 1,105 0 31,-20 0-32,-1 0-15,-20 0 16,20 0 0,-20 0 15,-22 0-15,-42 0 46</inkml:trace>
  <inkml:trace contextRef="#ctx0" brushRef="#br0" timeOffset="5963.8787">13441 3598 0,'0'21'31,"0"1"-15,0-1 0,21 0-16,-42-21 15,42 42 1,-42-21-1,42 1 1,-21 20 0,0-21-1,0 0 17</inkml:trace>
  <inkml:trace contextRef="#ctx0" brushRef="#br0" timeOffset="7124.4282">14160 3577 0,'0'0'0,"-42"21"63,21-21-48,21 21 1,-21-21 0,0-21 109,21 0-125,0 0 31,21 21 31,21-21-62,-21 42 63,0-21-63,1 21 15,-22 0 1,0 22 0,-22-22-1,-20 21 1,0-21 0,-1 0-1,1 1 1,21-22-1,0 0-15,0 0 32,42 0 30,0-22-62,0 22 16,0-21-1,0 21 1,43 21 15,-43-21-31,0 22 16,0-22 0,1 21-1,-1-21 1,0 0-1,0 0 1,43 0 0</inkml:trace>
  <inkml:trace contextRef="#ctx0" brushRef="#br0" timeOffset="7593.7279">14351 3556 0,'0'0'0,"21"0"46,21 21-46,-20 0 16,20 22 0,-21-22-1,21 0 1,-20 0 0,20 0-1,0 0 1,-21-21-1,1 22 1,20-22 0</inkml:trace>
  <inkml:trace contextRef="#ctx0" brushRef="#br0" timeOffset="8003.4618">14584 3598 0,'0'0'0,"-43"21"0,22 1 16,0-22-1,-21 42 1,21-21-1,-22 0 1,22-21 0,0 21-1</inkml:trace>
  <inkml:trace contextRef="#ctx0" brushRef="#br0" timeOffset="8744.88">14690 3323 0,'63'21'47,"-21"0"-47,1 1 16,-22-1 0,21 0-16,-42 0 15,21 0-15,-21 0 16,0 22-1,22-22-15,-22 21 16,-22-21 0,44-21-1,-22 22 1,0 20 0,0-21-1,-43 0 1,22 0-1,0 1 1,0-22 0,21 21-1,-21-21 1</inkml:trace>
  <inkml:trace contextRef="#ctx0" brushRef="#br0" timeOffset="10426.8852">15748 3598 0,'21'0'16,"0"0"-16,0 0 15,1 0 1,41 0 0,1 21-1,-22-21 1,0 0-1,-21 0-15,1 0 16,-1 0 0</inkml:trace>
  <inkml:trace contextRef="#ctx0" brushRef="#br0" timeOffset="10939.5564">16002 3450 0,'0'21'15,"21"0"1,-21 1 0,0-1-16,0 0 31,21 21-16,-21-21-15,21 1 16,-42-1-16,42-21 16,-42 21-1,42-21 63</inkml:trace>
  <inkml:trace contextRef="#ctx0" brushRef="#br0" timeOffset="12290.9702">16679 3704 0,'21'0'31,"-21"-21"-15,-21 0 0,42 21-16,-21-21 31,22-1-16,-44-20 1,22 21 0,0 42 93,0 0-109,0 0 16,22 1-1,-1-22 1,0 21-16,0-21 31,0 0-31,22 0 16,-22-21 31,0 21-32,0-43 1,0 22 0,-42 42 62,21 22-63,-21-43-15,63 63 32,-21 1-32,1-43 15,20 42 16,-21 43-15,-21-64 0,21 1-1,-42-1 1,21-21 0,0 0-1,0 1 1,-21-1-1,0 0 1,0-21 15,-1 0-31,1 0 16,0 0 0,0 0 15,-43-21-16,64 0 1,-21-1 0,21-20-1,21 21 1,1 0 0,-1 0-1,21-1 1,22-20-1,-86 42 1,65 0 15,20 0-15</inkml:trace>
  <inkml:trace contextRef="#ctx0" brushRef="#br0" timeOffset="14044.5713">17293 3387 0,'21'0'282,"-21"-22"-282,21 22 15,-21-21 1,22 21 62,-1 0-62,0 0-1,0 0 1,-21 21 62,0 1-62,0-1-1,-21-21-15,42 21 16,-42 0-1,0 0 1,0 0 0,-1-21-1,-20 22 1,21-1 15,-21-21-15,20 0-1,22 21 1,0-42 47,22 21-48,-1 0-15,-21-21 31,21 21-31,0 0 94,0 21-94,22-21 16,-1 21-1,-21-21 1,21 0 0,-20 0-1,-1-21 1,0 21 15,0-21-15,0 21-1,0 0 1,-21-22 0,22 22 15</inkml:trace>
  <inkml:trace contextRef="#ctx0" brushRef="#br0" timeOffset="15721.3685">18817 3556 0,'21'0'110,"43"21"-110,63-21 31,-106 0-15,0 0-1,64 21 1,-106-21 31,-22-21-47,22 21 31</inkml:trace>
  <inkml:trace contextRef="#ctx0" brushRef="#br0" timeOffset="16162.9554">18817 3683 0,'85'0'31,"-43"0"-31,-21 0 16,43 0-1,-43 0 1,0 0 62,-42 0-78</inkml:trace>
  <inkml:trace contextRef="#ctx0" brushRef="#br0" timeOffset="16906.9363">19579 3683 0,'85'0'125,"-43"0"-110,0 0-15,-20 0 16,-1 0-16</inkml:trace>
  <inkml:trace contextRef="#ctx0" brushRef="#br0" timeOffset="18226.6822">20256 3577 0,'0'0'0,"-21"0"78,0 0-63,0 0-15,0 21 16,0-21 15,21-21-15,-22 21 15,22-21 0,22 21-15,-22-21 0,42 21 46,-21-21-62,21 21 16,-20 0-1,-1 42 64,-21-21-64,0 21 1,-21-20-1,-1-1 1,1 0 0,-21 0-1,21 21 1,0-42-16,-1 0 16,1 22-1,21-44-15,-21 44 16,0-22 15,42 0 63,21 0-79,1-22 1,-22 22 0,0 22-1,0-22 1,22 0 0,-22 21-1,21 0 1,0 0-1,-20-42 48,-1 21-63,0-21 16,0 21-1,0-21-15,-21-1 16</inkml:trace>
  <inkml:trace contextRef="#ctx0" brushRef="#br1" timeOffset="85730.5493">12086 6286 0,'0'-21'63,"0"42"-47,0-42 77,21 0-93,-21 0 16,0 0-16,21 21 16,1-21-1,-1 42 63,0 0-62,0 0-16,0 0 16,-21 22 15,21-1-16,-21-21 1,22 21 0,-22-20-1,21 20 1,-21-21 0,42 21-1,-21-42 1,-21 22-1,21-22 1</inkml:trace>
  <inkml:trace contextRef="#ctx0" brushRef="#br1" timeOffset="86236.0703">12361 6308 0,'-21'0'31,"-21"21"-15,21 21-1,-22 0 1,22-20 0,0-1-1,-21 0 1,42 0 0,-22 0-1</inkml:trace>
  <inkml:trace contextRef="#ctx0" brushRef="#br1" timeOffset="87466.3097">12594 6117 0,'-21'0'31,"0"0"16,0-21 62,21 0-78,21 21-31,-21-21 47,21-1-31,0 22-16,0 22 47,-21 20-16,0-21-31,0 0 16,0 22-1,0-1 1,-63 0-1,42-21 1,-22-21 0,22 22-1,-21-22 1,42-22 15,-21 22-31,42 0 47,-21-21-31,21 21-16,0 21 62,0 1-62,0-22 16,1 21-1,-1-21 1,0 0 0,0 0 15,-21-21 16</inkml:trace>
  <inkml:trace contextRef="#ctx0" brushRef="#br1" timeOffset="88194.9258">12954 6498 0,'42'0'62,"1"0"-46,-22 0-16,0 0 16,21 0-1,-21 0 1</inkml:trace>
  <inkml:trace contextRef="#ctx0" brushRef="#br1" timeOffset="89138.3959">13398 6435 0,'0'0'0,"-21"-22"16,0 22-16,21-21 15,0 0 1,21 0 0,-21 21-1,43-21 1,-43 0-1,21 42 32,-21 0-31,42 21 0,-21 22-1,-21-22 1,-21 0-1,0 1 1,-21-22 0,-22 0-1,22 0 1,-1 0 0,22-21-1,21 22 1,43-44 46,-22 1-46,0 21 0,85 0-1,-127 0 32,42 21-47,0-21 16,0 22-1,21-22 1,1-22 0</inkml:trace>
  <inkml:trace contextRef="#ctx0" brushRef="#br1" timeOffset="90338.2122">13631 6392 0,'43'0'62,"-1"-21"-46,0 0-16,-42 0 16,43 0-1,-22-1 1,-21-20-1,0 0 1,-21 21 0,-1-22-1,-20 22 1,21 0 0,-21 63 93,-1-21-109,64 22 16,-42 20-1,21 22 1,21-43-1,1 22 1,-22-22 0,21 0-1,0 1 1,0-22 0,-21 21-1,0-21 1,-21-21-1,21 22 17,0-44 61,21 1-93,-21 0 16,-21 0-16,42 21 16,0-21-16,0 0 15,-21-1 1,22 22 0,41 0 15,-63 22 0,21-1-15,0 0-1,1 21 1,-22 1 0,21-43-1,-21 21 1,0 0-16</inkml:trace>
  <inkml:trace contextRef="#ctx0" brushRef="#br1" timeOffset="91027.075">14139 6456 0,'21'0'0,"1"0"16,-1 0 0,0 0-1,0 0 1,0 21-16,22 0 16,-22 0-1,21 0 16,-21 22-15,22-22 0,-22 21-1,21-21 1,-21-21 0,0 0-16,1 0 15</inkml:trace>
  <inkml:trace contextRef="#ctx0" brushRef="#br1" timeOffset="91425.0374">14478 6477 0,'0'0'0,"-21"0"15,0 21-15,-22 0 16,-20 22-1,20-22 1,1 0 0,0 0-1,63-21 1,-42 0 0,0 0-1</inkml:trace>
  <inkml:trace contextRef="#ctx0" brushRef="#br1" timeOffset="91958.7972">14986 6435 0,'0'42'31,"0"0"-31,0 22 16,21-43-1,-21 0 1,0 21 0,64-42 15,-86 22-16,1-22 1</inkml:trace>
  <inkml:trace contextRef="#ctx0" brushRef="#br1" timeOffset="92275.4899">14859 6583 0,'0'0'0,"63"0"16,-41 0 0,41-21-1,-21 21-15,-20 21 16,-1-21-16,0 0 16</inkml:trace>
  <inkml:trace contextRef="#ctx0" brushRef="#br1" timeOffset="93466.4956">15367 6223 0,'0'-21'0,"-21"0"15,-22-1 17,22 1-1,21 64 31,0-1-62,0 0 16,0 1-16,0 20 16,21 1-1,1-1 1,-22-21 15,0-20-31,0-1 16,21 0-16,-42 0 15,42 0 1,-42 0 0,21 1 15,0-1 31,0-42 32,0-1-94,0 1 16,0 0-1,21-21 1,0 42 0,-21-21-1,21 21 1,21 21 31,-20 0-47,20 0 31,-42 0-31,42 22 31,-42-22-15,0 0 0,0-21-1,21 21 1,1-21 15</inkml:trace>
  <inkml:trace contextRef="#ctx0" brushRef="#br1" timeOffset="94347.7397">15473 6075 0,'0'-21'31,"0"-1"1,21 22-1,0 0-16,0 0 1,0 22 47,-42 20-63,21 0 15,-21 1 1,21-22-1,-21 0 17,21 0-17,0-42 1,0-21 0,21 63 15,21-21-16,22 21 32,-43-21-47,0 0 16,22 0 0,-22 21-1,-21-42 1</inkml:trace>
  <inkml:trace contextRef="#ctx0" brushRef="#br1" timeOffset="97966.0401">12319 4233 0,'21'0'31,"-42"21"63,21 1-78,0-1-16,-21 0 15,21 0 1,21 0 0,-21 22-1,0-1 1,0 0-1,0 22 1,0-43 0,0 42-1,0-20 1,-21 20 0,0 1-1,21-43 1,-22 21 15,1 1 16,21-1-47,-21-21 16,0 0-1,0 0 1,21 1-1,0-1 1,-21 0-16,-1 0 16,22 0-1,-21 0 17,21 1-17,-21-22 1,21 21-1,-21 0 1,21 0 0,-21 0-1,0 0 1,21 1 0,-22-22-1,1 21 1,42 0-1,-42 0 1,21 0 31,0 0-31,-21-21-16,21 22 15,0-1 16,0 21 1,0 0-17,-21-20 1,21-1 0,0 0-1,21 0 1,0 0-1,22 0 1</inkml:trace>
  <inkml:trace contextRef="#ctx0" brushRef="#br1" timeOffset="98834.7739">12065 5673 0,'-42'-22'125,"20"1"-125,1 21 15,21-21-15,-21 21 16,-21-21-1,21 0 1,-22 0 15,22-1-15,-21 22 0,42-21 15,-21 21-16,42 21 32,-21 1-31,21-1-16,-21 0 16,21-21-1,21 21 1,-20 0-16,-1 0 15,0 1 17,0-22-17,0 21 1,-21-42 62,21 21-78,-21-22 16,22 1-1,-44 0-15,44 21 16,-22-21-16,0 0 16,21 21-1,-64 0 79,1 0-94,21 0 16,0 0-1,-22 0 1,22 0-1</inkml:trace>
  <inkml:trace contextRef="#ctx0" brushRef="#br1" timeOffset="102651.6372">14372 4043 0,'0'21'125,"21"21"-109,0 1-1,22 62 16,-43-83-15,0 20 0,-21 0 15,-1 1-15,1-22-1,0 0 1,21 21-1,-21-21 1,0 1 0,21-1-1,-21 0 1,-1 21 0,22 1-1,-21-22 1,0 0-1,21 0 1,-21 0 0,0 0 15,0 22-15,-1-43-1,1 21 1,0 0-1,0 0 1,21 0 0,-21 1-1,0-1 1,21 0-16,-43 0 16,43 0-1,-21-21-15,0 21 16,0 22-1,0-22 17,21 0-17,-22-21 1,1 21 0,21 0-1,-21-21 1,-21 22-1,21-1 1,21 0-16,-22 0 16,1 0-1,0-21-15,0 43 16,0-22 0,21 21-1,0-21 1,0 22-1,0-1 1,0-21 15,0 0-15,0 22 0,0-22-1,21 0 1,-21 0-1,21 0 17,-21 0-17,21-21 1,-21 22 0,-21-44 202,21 1-218,-21 0 16,0 21 0,21-21-1,-21 21-15,42 0 16,-42 0 46,-1-21-62,1 0 32,42 42 93,1 0-110,-22 0-15,21 0 16,21 0-1,-21-21 17,-21 22-17,64-22 1,-85-22 78,-1 22-79,44 0 17,-1-21-17,-21 0-15,42 0 16,-21 21-1,-21 0 17,-42 0 15,21 0-32,-22 0-15,22 0 16,-21 0-1,0 0 1,20 0 0</inkml:trace>
  <inkml:trace contextRef="#ctx0" brushRef="#br1" timeOffset="120826.2546">12509 7810 0,'22'0'78,"-1"0"-62,0 0 0,0 22-1,-21-44 1,21 22 15,0 22-15,1-22-1,-1 0 1</inkml:trace>
  <inkml:trace contextRef="#ctx0" brushRef="#br1" timeOffset="121754.8393">13060 7662 0,'0'-21'31,"21"0"32,0 0-47,0 21-16,-21-21 15,43 21 1,-1 21 46,-21 21-62,-21 0 16,0-20-16,0 20 16,-42 21-1,-1-20 1,22-22 15,-21 0-15,0 0-1,20-21 1,44 0 78,-22-21-79</inkml:trace>
  <inkml:trace contextRef="#ctx0" brushRef="#br1" timeOffset="122011.4803">13250 7937 0,'21'0'63,"1"-21"-63,-22 0 31</inkml:trace>
  <inkml:trace contextRef="#ctx0" brushRef="#br1" timeOffset="124203.6847">13441 7683 0,'0'22'47,"42"-44"-47,0 1 16,-20 0 0,-22 0-1,21 21 1,-21-21-1,0 0 1,-21-1 0,42 1-1,-64 0 1,22 0 0,21 0-1,-21 0 1,0 21 15,0 42 16,0-21-31,21 0-1,-22 0 1,22 22-1,0-1 1,22 0 0,-22-20-16,21 20 15,0 0-15,-42-42 16,42 43 0,0-22-1,-42 0 1,42 0-1,-21 0 1,-42 0 0,63-21-1,-21 22 1,-21-22 15,42 0-15,-21-22 46,21 1-46,-21 0-16,0 0 16,21 21-1,0-21 48,1 21-48,-1 0 1,21 0 0,-21 0-1,0 21 1,1-21-1,-1 42 1,0-21 0,-21 1-1,0-1 1,0 0 0,0 0-1,21-21 1</inkml:trace>
  <inkml:trace contextRef="#ctx0" brushRef="#br1" timeOffset="125322.5529">14033 7683 0,'0'0'0,"22"22"93,-1-1-93,0 21 16,21 0 0,-21-20-1,1 20 1,-1-21 0,21 21-1,-21-42 1,-21 22-1</inkml:trace>
  <inkml:trace contextRef="#ctx0" brushRef="#br1" timeOffset="125746.356">14224 7768 0,'-64'42'15,"22"-20"1,0-1-16,-1 21 16,43-21-1,-42-21 1,21 21-1,21 1 17,0-44-17</inkml:trace>
  <inkml:trace contextRef="#ctx0" brushRef="#br1" timeOffset="126219.7153">14478 7853 0,'63'0'63,"-20"0"-63,-22 0 16,0 0-16,106 0 15,-148 0 16,0 0-15</inkml:trace>
  <inkml:trace contextRef="#ctx0" brushRef="#br1" timeOffset="126530.7334">14478 7916 0,'63'21'15,"-20"-21"1,-1 0 0,0 0-1,-20 0 1,-1 22 0</inkml:trace>
  <inkml:trace contextRef="#ctx0" brushRef="#br1" timeOffset="127490.0284">15155 7789 0,'-21'0'31,"0"0"-15,0-21 0,0 21 30,-1-21-30,22 0 0,-21 0-1,42-1 1,1 44 46,-1-1-46,0 21-16,-21 0 16,21 1-1,-63-1 1,42-42 0,-43 42-1,1-20 1,0-22 15,-1 21-15,1-21-1,84-21 32,1 21-31,-22 0-16,0 0 15,21 21 32,-20-21-31,-1 21-16,21-21 16,-21 21-1,22-21 1,-22-21 15,21 21-15,-21 0-1,-21-21-15</inkml:trace>
  <inkml:trace contextRef="#ctx0" brushRef="#br1" timeOffset="127923.8838">15219 7810 0,'21'-21'0,"21"21"15,-21 0 1,22 0 0,-1 21-1,-21 22 1,0-43-1,22 42 1,-1-21 0,-21 22-1,0-22 1,1 0 0,-1 0-1</inkml:trace>
  <inkml:trace contextRef="#ctx0" brushRef="#br1" timeOffset="128275.2625">15494 7810 0,'-42'22'31,"20"-1"-16,-20 21 1,0 0 0,-22-20-1,64-1 1,21-21 0</inkml:trace>
  <inkml:trace contextRef="#ctx0" brushRef="#br1" timeOffset="131481.1609">13758 9038 0,'21'0'32,"1"0"-17,-22 21-15,21-42 32,0 21 14,21 0-46,1-21 16,-1 0 0,-21 21-1,0-21 17,0-1-17,-21 1 1,22 0-1,-22 0 1,0 0 0,-22 0-1,22-1 1,-21 22 0,0-21-16,0 21 15,0 0 63,0 21-62,-1 1 0,22-1-1,-21 21 1,0 22-1,42-43 1,-21 0-16,21 21 16,-21-21-16,0 1 15,22 20 1,-1 0 0,0-21-1,-21 22 1,0-22-1,0 0 32,0 0 0,0-84 0,21 42-31,-21-1-16,21 1 15,0 0 1,1 0 0,-1 21-1,0 0 16,0 0-15,21 42 0,1-21-1,-22 22 1,-21-22 0,21 0-1,0 0 1,0 0-1</inkml:trace>
  <inkml:trace contextRef="#ctx0" brushRef="#br1" timeOffset="131846.8789">14605 9250 0,'42'0'31,"-21"0"-31,64 0 16,-64 0 0,0 0-1,22 0 16</inkml:trace>
  <inkml:trace contextRef="#ctx0" brushRef="#br1" timeOffset="132179.973">14541 9356 0,'64'0'31,"-22"0"-15,-21 0 0,43 0-1,-43 0 1,21 0 0,-20-22-1</inkml:trace>
  <inkml:trace contextRef="#ctx0" brushRef="#br1" timeOffset="132699.1079">14944 9271 0,'21'0'63,"42"0"-48,-20 21 1,-22-21 0,0 0 15,42 0-31,-41 0 16,-1 0-1</inkml:trace>
  <inkml:trace contextRef="#ctx0" brushRef="#br1" timeOffset="133938.4482">15473 9102 0,'0'-22'0,"0"1"16,21 0 0,-42 0-1,42 21 1,-21 21 62,0 0-62,21 0-16,-21 1 15,0 41 1,21-42-1,-21 22 1,21-22 0,-21 0-1,0 0 1,0 21 0,0-20 15,-21-22 0,0 0 0,0 0 47,42 0 110,21 0-172,-20 0-16,-1 21 15,0-21 1,0 0-16,0 0 31,-42 0 16,-21 0-31,21 0-16,-22-21 15,22 21 1,-21 0 15,21 0-15,42 0 62</inkml:trace>
  <inkml:trace contextRef="#ctx0" brushRef="#br1" timeOffset="136135.3757">14287 10329 0,'43'-21'16,"20"0"-16,-20 0 16,-1 0-1,-21 21-15,-21-22 32,21 22-32,-42 0 15,21-21 1,0 0-1,-21 0 1,21 0 0,-21 0-1,0-1 1</inkml:trace>
  <inkml:trace contextRef="#ctx0" brushRef="#br1" timeOffset="137018.816">14393 10054 0,'-21'0'63,"21"21"-48,-21 0 1,21 1-16,-21-22 15,21 21 1,0 42 0,0-20-1,0-22 1,0 42 0,0-42-1,0 22 1,0-22-1,0 21 1,0-21 0,0 1-1,0-1 17,0 0-17,0 0 1,-21-21-1,42 0 17,-21 21-17,0-42 32,21 0-31,-21 0-1,21 0 1,0 21 0,-21-22-16,21 1 15,1 21 17,-1 0-17,0 43 16,0-43-15,0 21 0,0 0-1,1 0 1,-1 0 0,-21 0-1,0 1 1,0-1-1,0 0 1,0 0 0</inkml:trace>
  <inkml:trace contextRef="#ctx0" brushRef="#br1" timeOffset="138272.7988">14668 9969 0,'-21'0'31,"42"-21"110,-21 0-126,22 21 1,-22-21-16,0 42 47,21-21-47,0 0 15,0 21 1,0-21 0,0 21-1,-21 1 1,0 41 0,-21-21-1,0 1 1,-42-22-1,-1 0 17,43-21-17,42 0 48,-21-21-48,21 21-15,0 0 16,22 21 47,-22-21-63,21 0 15,-21 21 1,22-21-16,-22 0 31,0-42-15,21 42 15,-20 0-15,-1 0-16</inkml:trace>
  <inkml:trace contextRef="#ctx0" brushRef="#br1" timeOffset="139066.3065">15071 10604 0,'-22'0'31,"1"0"-16,85 0 17,-43 0-17,21 0 1,1 22 0,-1-22-1,-21 0 1</inkml:trace>
  <inkml:trace contextRef="#ctx0" brushRef="#br1" timeOffset="139460.6105">14965 10668 0,'84'21'32,"-41"-21"-32,41 0 15,-41 0 1,20-21 0,-20 21-1</inkml:trace>
  <inkml:trace contextRef="#ctx0" brushRef="#br1" timeOffset="140514.9851">15642 10604 0,'0'-21'47,"0"0"-32,21 0-15,-21 0 16,0 0 0,0-22-1,21 22 1,-21 42 62,-21 0-62,42 1-1,-21-1 1,0 0-16,0 0 16,0 0-1,22 0 1,-22 22-1,0-1 1,0-21 0,0 0-1,21 1 1,-42-1 0,42-21-1,-42 0 1,-22 0 31,22 0-32,0 0 1,0 0-16,42 0 109,21 0-109,-21 0 16,22 0-16,-22 0 16,42 21-1,-20-21 16,-22 0-15,0 0-16,-42 0 63</inkml:trace>
  <inkml:trace contextRef="#ctx0" brushRef="#br0" timeOffset="156578.4902">11388 11853 0,'42'-21'16,"-21"0"-16,0 0 16,0 21-1,22 21 110,-22 0-109,0-21-16,0 21 16,0 22-1,1-22 1,-1 0-1,-21 0 1,21-21-16,0 21 16,-21 0-1,21-21-15,0 0 16,-21 22 0,22-22-16,-1 0 15</inkml:trace>
  <inkml:trace contextRef="#ctx0" brushRef="#br0" timeOffset="157098.9432">11684 11896 0,'0'0'16,"-21"21"-16,0 0 15,-1-21 1,1 21 0,21 0-1,-42-21 1,21 21 0,0 1 15,-1-22-16,1 0 17</inkml:trace>
  <inkml:trace contextRef="#ctx0" brushRef="#br0" timeOffset="158626.4674">12128 11663 0,'0'0'0,"0"21"16,-21-42 47,0 42-48,0-21 1,0 0 31,21-21-47,-21 21 140,21-21-140,0-1 32,21 1 30,0 0-46,-21 42 62,21-21-63,-21 21 1,21 1-16,-21-1 47,-21 21-31,21-21-1,-21 22 1,-21-22-1,20 0 1,1-21-16,0 0 16,21 21-1,-21-21 1,42 0 93,0 0-93,0 0 31,1 21-32,-1-21-15,0 0 16,21 0 31,-21 0-31,1 0-16,-1 0 15,0-21 16,-21 0-15,-21 21 15</inkml:trace>
  <inkml:trace contextRef="#ctx0" brushRef="#br0" timeOffset="159610.6548">12255 12023 0,'22'0'78,"20"0"-78,0 0 16,-21 0-16,22 0 16,20 0-1,-42 0 1,1 0 0,-1 0 15</inkml:trace>
  <inkml:trace contextRef="#ctx0" brushRef="#br0" timeOffset="160098.2689">12404 11917 0,'0'0'15,"-22"0"-15,44 21 0,-22 0 16,0 0-1,0 0 1,0 1 0,-22-1-1,1 0 1,21 0 0,21-21-1,-21 21-15</inkml:trace>
  <inkml:trace contextRef="#ctx0" brushRef="#br0" timeOffset="160468.3658">12869 12001 0</inkml:trace>
  <inkml:trace contextRef="#ctx0" brushRef="#br0" timeOffset="161146.1675">12827 11980 0,'0'0'0,"-21"0"15,0-21 1,21 0-1,21 21 1,-21-21 0,21 21-16,0-21 15,0 21 1,0 0 0,1 0-1,-1 0 1,0 21 15,-21 0-15,0 0-1,-21 0-15,0 22 32,-1-22-17,-20 42 1,0-42-1,21-21 1,-22 0 0,43 22-1,0-44 48,21 1-63,1 21 15,-1 0 1,21 21 47,-21-21-48,0 0 1,43 22-1,-43-22 1,21 0 0,1-22-1</inkml:trace>
  <inkml:trace contextRef="#ctx0" brushRef="#br0" timeOffset="161653.3063">13144 11917 0,'43'0'0,"-43"21"62,21 0-62,0 0 16,0 0 0,0 22-1,22-43 1,-43 21-16,0 0 15,42-21-15,-21 0 16,43 42 0,-43-42-1</inkml:trace>
  <inkml:trace contextRef="#ctx0" brushRef="#br0" timeOffset="162107.8545">13398 11938 0,'0'0'16,"-21"21"-16,0 0 15,0 0-15,-43 1 32,43-1-32,-21 21 31,21-21-15,-22 0-1,22 1 1,0-1-1</inkml:trace>
  <inkml:trace contextRef="#ctx0" brushRef="#br0" timeOffset="163274.7048">13779 11874 0,'0'22'47,"-21"-1"-47,21 21 15,0-21-15,21 22 32,-21-22-32,0 21 15,22-21 16,-22 22-15,0-22 0</inkml:trace>
  <inkml:trace contextRef="#ctx0" brushRef="#br0" timeOffset="163595.4533">13652 12023 0,'0'0'0,"22"0"16,41 0-16,-21 0 15,22 21 1,-22-21-1,-21 0 17</inkml:trace>
  <inkml:trace contextRef="#ctx0" brushRef="#br0" timeOffset="164259.6165">14203 11917 0,'0'0'0,"0"-21"15,21-1 17,-21 1-1,0 42 31,0 1-46,21-1 0,-21 0-16,0 0 15,21 21 1,0-20 0,1-1 15,-22 0-31,21 0 31,-21 0-15,-21-21-1,42 0 1</inkml:trace>
  <inkml:trace contextRef="#ctx0" brushRef="#br0" timeOffset="165040.9878">14203 11557 0,'21'0'62,"0"21"-46,0 0-16,0-21 15,43 43 1,-22-1 0,-21-21-1,22 0 1,-22 22 0,0-1-1,0-21 1,-21 21-1,0-20 1,0 20 0,-21-21-16,21 0 15,0 0 1,0 1-16,-21-1 16,21 0-1,-21 21 16,0-21-15,-1-21 0,1 22-1,0-1 1,0 0 0,0-21-1</inkml:trace>
  <inkml:trace contextRef="#ctx0" brushRef="#br0" timeOffset="167595.4766">10922 11578 0,'0'0'0,"-21"21"16,0 22 0,-1-22-1,22 42 1,22-20-1,-1-1 1,0 21 0,21-20-1,-21-1 1,1 0 0,20-20-1,0 20 1,1-21-1,-1 0 1,-21-21 0</inkml:trace>
  <inkml:trace contextRef="#ctx0" brushRef="#br0" timeOffset="169787.5252">14795 11959 0,'22'0'31,"20"21"-15,21-21 0,-20-21-1,-22 42-15,42-21 16,-41 0-1,-1 0 64</inkml:trace>
  <inkml:trace contextRef="#ctx0" brushRef="#br0" timeOffset="170308.64">14922 11832 0,'0'21'16,"0"0"-1,-21-21-15,42 22 16,1 20 0,-22-21-1,0 0 1,21 0-1,21 22 17,-63-22-32,21 0 47</inkml:trace>
  <inkml:trace contextRef="#ctx0" brushRef="#br0" timeOffset="171850.848">15600 12023 0,'0'-22'16,"0"1"-16,0 0 16,0 0 15,-21 0-15,21 0-1,21 21 16,-42-22-15,21 44 47,21-1-63,-42 21 15,42-21 1,0 0-1,0-21 1,0 0 0,0-21 62,1 21-78,-1-21 15,-21 0 1,0 42 47,0 0-48,-21 0-15,21 1 16,21-1-1,-21 21 1,0 22 0,-21-64-1,21 21-15,21 21 16,-21-21 0,0 0-1,0 1 1,0 20-1,21-21 1,-21 0 0,0 0-1,0 1 1,21-1 0,-42 0-1,42-21 1,-42 21-1,0-21 64,0-21-64,-1 21-15,1 0 16,0-21-1,0 21 1,21-21 0,-21-1-1,0 22 1,21-21-16,0 0 16,0 0 15,0 0 0,21 21-31,0-21 16,0 21-1,0-22 1,0 22 0,1-21 15</inkml:trace>
  <inkml:trace contextRef="#ctx0" brushRef="#br0" timeOffset="172442.6506">15960 11557 0</inkml:trace>
  <inkml:trace contextRef="#ctx0" brushRef="#br0" timeOffset="173058.8151">15960 11557 0,'21'-21'94,"0"0"-79,0 63 48,0-21-47,-21 0-16,21 0 15,-21 22 1,-21-1-1,-21-21 1,0 22 0,20-43-1,1 0 17,0 0-17,42 0 95,22 21-95,-1 0-15,-21-21 16,0 0-1,22 0 1,-22 0 0,0 0 62</inkml:trace>
  <inkml:trace contextRef="#ctx0" brushRef="#br0" timeOffset="174042.4029">16446 11938 0,'22'0'46,"41"0"-46,-21 0 16,-20 0-16,20 21 16,0-21 15</inkml:trace>
  <inkml:trace contextRef="#ctx0" brushRef="#br0" timeOffset="174395.3136">16510 12044 0,'42'0'31,"64"0"-16,-127 0 1</inkml:trace>
  <inkml:trace contextRef="#ctx0" brushRef="#br0" timeOffset="175004.4443">16870 11980 0,'0'0'0,"21"0"109,42 21-93,-41-21-16,-1 0 16,21 0-1,22 0 1</inkml:trace>
  <inkml:trace contextRef="#ctx0" brushRef="#br0" timeOffset="176002.6221">17589 11959 0,'-21'0'16,"0"0"-1,0 0 1,-43 0 15,22 0-15,21 0 0,0-21-1,0 0 1,42 21-1,-21-21 17,21-1-17,0 22 1,0 22 0,0-22-1,1 0 1,-1 42-1,0-21 1,-42 0 0,21 22-1,-21-22 1,-1 0 0,-20 0 15,0 0-31,21-21 15,21 21-15,-22-21 16,65-21 78,-1 21-94,-21 0 15,0 0 1,-21 21 0,43-21-1,-43 22 1,42-22 0,-21 0 15,22 0-16,-22 0 1,0-22 0,0 22-1</inkml:trace>
  <inkml:trace contextRef="#ctx0" brushRef="#br0" timeOffset="176530.3303">18055 11938 0,'-21'-21'16,"21"42"46,21 0-62,-21 0 16,0 0-16,21 22 16,-42-22-1,42 21 16,-21-21-15,-21 1-16,42-1 16,0 0-1,1-21 1,-22 0 0</inkml:trace>
  <inkml:trace contextRef="#ctx0" brushRef="#br0" timeOffset="176970.5754">17843 12086 0,'22'0'31,"41"0"-16,-21 0-15,1 21 16,-1-42 0,22 21-1,-43 0 1,0 0 0,21 0-1,-21 0 16</inkml:trace>
  <inkml:trace contextRef="#ctx0" brushRef="#br0" timeOffset="178043.2184">18690 12086 0,'21'0'0,"-21"-21"15,0 0 1,21 0-1,-21-1 17,0 1-17,0 0 1,-21 21 62,21-21-62,0 42-16,0 21 47,21-20-47,-42-1 15,42 0 1,1 21-1,-1-42 1,0 43 0,-21-1-1,0-21 17,-21-21-32,0 0 31,-1 0-16,1 0 1,0 0 0,0 0 15,21-42 16,0 63-16,21-21-15,-21 21-1,21-21-15,0 0 16,22 0 0,-22 0 15,21 21-16,-21-21 1,22 0 0</inkml:trace>
  <inkml:trace contextRef="#ctx0" brushRef="#br0" timeOffset="181730.3703">12658 13525 0,'-22'22'109,"22"-1"-78,-21-21-31,0 0 16,21 21 0,0 0-1,-21-21 1,0 21-1,0 0 1,-1 1 0,1-1-1,-21 0 1,42 0-16,-21 0 16,21 0-1,0 1-15,0 20 16,21-21-1,0 21 17,0 1-17,0-43 1,22 21 0,-43 0-1,21-21 1,-21 21-1,21-21 1,0 0 15</inkml:trace>
  <inkml:trace contextRef="#ctx0" brushRef="#br0" timeOffset="182315.397">12763 13695 0,'0'0'0,"22"0"31,-1 0-31,0 0 16,21 0 0,1 21-1,-22 0 1,21 21-1,-42-42 1,64 43 0,-22 20 15,-21-42-31,0 1 31</inkml:trace>
  <inkml:trace contextRef="#ctx0" brushRef="#br0" timeOffset="182770.5647">13102 13716 0,'-21'21'16,"0"0"-1,0 0 1,-22 22 0,1-1-1,0-21 1,20-21-1,22 21 1,-21-21 0,85 22-1,-85-22 17</inkml:trace>
  <inkml:trace contextRef="#ctx0" brushRef="#br0" timeOffset="183315.7912">13504 13737 0,'0'42'94,"0"1"-94,0-22 16,0 21-16,-21-42 15,42 64 1,-21-22 0,21-21-1,-42-21 1,21 21-16,-21-21 31,42 0-31,0 0 16,-42 0-1</inkml:trace>
  <inkml:trace contextRef="#ctx0" brushRef="#br0" timeOffset="183666.5962">13271 13906 0,'22'0'31,"20"0"-15,43 0-1,-43 0 1,21 0 0,-20 22-1,-22-22 48</inkml:trace>
  <inkml:trace contextRef="#ctx0" brushRef="#br0" timeOffset="184333.7304">13928 13949 0,'0'-43'0,"21"22"16,-21-21-1,-21 0 1,42 20-1,-21 1 1,-21 21 62,21 21-78,0 1 16,0-1-16,21 0 15,0 21 1,0 22 0,0-22-1,0 0 1,1-20 0,-22-1 15</inkml:trace>
  <inkml:trace contextRef="#ctx0" brushRef="#br0" timeOffset="185002.5989">14055 13610 0,'21'0'47,"0"21"-31,21-21-16,-21 21 16,1 22-1,20-22 1,21 64-1,-41-22 1,-1-21 0,-21 1-1,0-22 1,0 21 0,0 1-1,-21-22 1,-1 0-1,1 0 1,0-21 0,42 0-1</inkml:trace>
  <inkml:trace contextRef="#ctx0" brushRef="#br0" timeOffset="186186.3401">14478 13462 0,'-21'0'15,"0"0"-15,-1 0 16,1 0 0,0 0 15,21-21 31,0 0-46,21 21 0,-21-22-16,43 44 78,-22-1-63,0 0-15,-21 0 16,0 0 0,21 22-1,-63-22 1,21 0-1,-22 21 1,1-42 0,21 21-1,0-21 1,42 0 62,0 0-78,0 0 16,0-21-16,0 42 62,22 1-46,-22-22-16,21 0 15,1 21 1,-22-21 31,21-21-47,-21 21 16,22-22-1</inkml:trace>
  <inkml:trace contextRef="#ctx0" brushRef="#br0" timeOffset="187371.0401">15113 13970 0,'42'0'78,"1"0"-78,20 0 16,1 0 0,-1 0-1,-21-21 1,1 21-1</inkml:trace>
  <inkml:trace contextRef="#ctx0" brushRef="#br0" timeOffset="187805.0851">15303 13843 0,'0'0'0,"0"21"16,0 0-1,0 0-15,0 43 16,22-43-1,-44 43 17,22-43-17,-21 0 1,42-21 0</inkml:trace>
  <inkml:trace contextRef="#ctx0" brushRef="#br0" timeOffset="188941.7951">15875 13970 0,'0'-21'0,"0"0"16,0-1-16,0 1 16,-21 64 30,21-1-30,-43-21 0,65 0-1,-1 22 1,0-22 0,0-42-1,0 21 1,0-22-1,-21 1 1,0 0 0,22 0-1,-44 21 1,44 42 62,-22 1-62,21-1-16,-21-21 15,21 43 1,21-1 0,-21 1-1,22-22 1,-22 0-1,-21-21 1,0 1 0,-21 41 15,0-63-31,-1 21 0,1-21 31,0 0-15,0 0-1,-21 0 1,-1 0 0,22-21-1,0 0 1,0 21 0,0-21-1,42-22 1,-21 22-1,21-21 1,21 21 0,1 0-1,-1 21 1,-21 0 0,0 0-1,-21-22 16,21 22-31</inkml:trace>
  <inkml:trace contextRef="#ctx0" brushRef="#br0" timeOffset="190082.4003">16256 13716 0,'-42'0'109,"20"0"-93,22-21-16,-21 21 15,42 0 1,-21-21 0,0-1-1,22 22 1,-1 0-1,-21 22 32,0 20-31,0-21 0,0 43-16,-21-22 15,-1-21 16,1 0-15,-21 0 0,21-21-1,0 0 1,-1 22 0,44-44 30,-1 22-30,0 0 0,0 22 46,0-22-46,22 0-16,-22 21 15,0-21 1,21 0 0,-21 0-1,1-21 32</inkml:trace>
  <inkml:trace contextRef="#ctx0" brushRef="#br0" timeOffset="192666.6189">16785 13864 0,'21'0'47,"0"0"-47,1 0 16,20 0-16,-21 0 15,21 0 32,-20 21-31,20-21 0,-21 0-1</inkml:trace>
  <inkml:trace contextRef="#ctx0" brushRef="#br0" timeOffset="193148.2986">16722 13991 0,'105'0'31,"-83"0"-15,-1 0-16,42 0 16,-20 0-1,-22 0 1,0 0-1,0 0 64</inkml:trace>
  <inkml:trace contextRef="#ctx0" brushRef="#br0" timeOffset="193683.589">17272 13928 0,'63'0'63,"-41"0"-32,-1 21-31,0-21 16,0 0-16,43 0 15,-1 0 1,-21 0-1,1 0 17,-22 0-17</inkml:trace>
  <inkml:trace contextRef="#ctx0" brushRef="#br0" timeOffset="194692.74">17970 13885 0,'22'0'16,"-22"-21"-1,21 0-15,-21 0 16,0 0 0,0-1-1,21 1 1,-21-21 46,0 84-15,21 1-47,-21-1 16,21-21-1,0 21 1,1 1 0,-1-1-1,-21 0 1,-21-42 0,42 22-1,-42-1 1,21 0-1,-22-21 1,1 0 31,0 0-47,0 0 16,-21 0-1,20 0 1,44 0 62,20 0-78,-21 0 16,21 21-16,1-21 15,-1 0 1,0 0 15,-42 0-15</inkml:trace>
  <inkml:trace contextRef="#ctx0" brushRef="#br0" timeOffset="220674.3878">16997 14457 0,'21'0'47,"21"21"78,-21-21-110,43 21-15,-22 0 16,43 22 0,-22-22-1,1 21 1,-22-21-16,1 0 15,-1-21 1,-21 0-16,64 43 16,-22-43-1,43 0 1,-21 0 15,-22 21-15,-20-21-1,20 0 1,-21-21 15,22 0-15,-22 21-16,22-43 16,-43 22-1,0 21-15,0-21 16,22-21-1,-22 42 17,0-22-32,-42 44 109,0-1-93,21 0-16,-22-21 15,1 42 1,-21-21 0,0-21-1,-1 22 1</inkml:trace>
  <inkml:trace contextRef="#ctx0" brushRef="#br0" timeOffset="225172.909">9334 16404 0,'0'21'15,"22"85"1,-22-42 0,-22 20-1,1-20 1,0-1 0,0 1-1,0-22 1,21-21-1,0 0 17,-21-21-17,42-21 32,-21-21-31,21 0-16,-21-1 15,21-20 1,21-22 0,1 43-1,-43-1 1,21 22 0,-21 0-1,0 0 1,21 0-1,-21 84 48,21-20-63,-21-22 16,21 63-1,1-20 1,-22-1-1,42 1 1,-21-1 0,-21-41-1,42-1 1,-42 0-16,22 0 16,-1-21-1,-21-21 1,42-43 31,-42 43-32,21-42 1,-21-22 0,-21 0-1,0 22 1,-21-22-1,42 1 1,0 62-16,0-41 16,0 42-1,21-22-15,0 1 16,0 0 0,-21 21-1</inkml:trace>
  <inkml:trace contextRef="#ctx0" brushRef="#br0" timeOffset="225790.6018">9758 16954 0,'0'0'0,"0"22"16,21-1-16,0-21 0,-21 21 15,0 0 1,21 0 0,22 0-1,-22 1 1,21-22-1,-21 0 1,22 0 0,-1-22-1,-42 1 1,21 0 0,-21-64 15,-21 43-31,0 21 31,63 0-15,-105 0-1,20 21 1,1 0 0,-64 21-1,43 21 1</inkml:trace>
  <inkml:trace contextRef="#ctx0" brushRef="#br0" timeOffset="228628.4707">10753 16510 0,'0'0'0,"21"0"15,-42 21 32,-1 21-31,-41 22-1,84-43-15,-21 0 16,0 64 0,0-64-16,21 21 15,0 43 17,1-43-17,-22 1 1,0-1-1,21 0 1,-21-20 0,-21-22 15,42-22 16,21 1-32,-21 0-15,22-21 16,-1-1 0,0 22-1,1 0 1,-22 21 15,0 42 32,0 1-63,-21-1 31,21-21-31,-21 0 16,21 1 15,1-22-31,-1 0 15,-21 21 17,21-21-32,0-21 47,0 21-32,0 0 1,-21-22-1,0 44 64,22-22-48,-1 0-16,0 21 1,0-21-16,21 0 16,22 0 15,-43 0-31,0 0 16,-21-21-1,43 21-15,-43-22 16,0 1-1,0 0 1,0 0 0,-22-21-1,1 20 1,0 22 0,-21-21-1,-1 21 1,-41 21-1,63-21 1,-1 0 0,22 22-16,-21-1 15,0-21 1,42 21 15,22 42-15,-1-41-1,0-1 1,22-21 0,-1 0-1,1-21 1,-1-22 0,-42 22-1,-21 0-15,22 21 16,-22-21 15,0 0-15,-22 21 15,22 21-15,0 0-1,-21 0-15,42 0 16,1 0-1,20 1 1,-21-1 0,43 0-1,-43-42 1,21 21 0,-21-43-1,-21 22 16,21 0-31,1 0 16,20 21 0,-63-21-1,0 42 79,-1 0-78,22 0-1,0 22-15,0-22 16,0 42 0,0-20-1,22 20 1,20 1-1,-21-22 1,0 0 0,0 1 15,22-22-15,-43 0-1,-21-21 1,21 0-1,-22 0 1,1 0 0,0 21-1,-21-42 1,-1 21 0,-20-21-1,21 0 1,20 21-1,1-22-15,-21 1 16,63 0 0,-42 21-1,42 0 1</inkml:trace>
  <inkml:trace contextRef="#ctx0" brushRef="#br0" timeOffset="231082.5768">13229 16849 0,'-42'0'109,"21"0"-93,-1 0-16,1 0 16,-21 42 15,21 0-31,21 1 15,-21-1 17,42-21-17,21 0 1,0 22 0,22-43-1,-1 0 1,1 0-1,-1 0 1,-41 0 0,-22-22-1,-22 65 32,44-22-31,-1 0-1,21-21 1,0 0 0,22 0-1,42 0 1,-64-21 0,-63 0-16,84 0 15,-41 21-15,-22-22 16,-22 1-1,22-21 1,-42 0 0,0 20-1,-1 1 1,-20 0 0,-22 42-1,22 0 1,20 1-1,22-1 1</inkml:trace>
  <inkml:trace contextRef="#ctx0" brushRef="#br0" timeOffset="231483.379">13779 16637 0,'0'0'0,"-21"21"16,0 0-16,21 0 15,-21 22 1,21-22 0,0 0-16,0 0 15</inkml:trace>
  <inkml:trace contextRef="#ctx0" brushRef="#br0" timeOffset="232147.2002">13928 17039 0,'21'21'0,"-42"0"16,42 1-16,-21 20 15,21-21 1,-21 0 15,0 0-15,0-42 31,21-21-32,0 21 1,-21 0-16,21-1 15,22-20 1,-22 21 0,0 21-1,0 21 32,0 0-47,1 22 31,-1-22-31,0 21 16,-21-21-16,21-21 16,-21 43-1,0-22 1</inkml:trace>
  <inkml:trace contextRef="#ctx0" brushRef="#br0" timeOffset="232433.7246">14584 17081 0,'-21'22'15,"21"20"-15,21-21 16,-21 21 0,21-20-1,-21-1 1,0-21-1</inkml:trace>
  <inkml:trace contextRef="#ctx0" brushRef="#br0" timeOffset="232643.173">14647 16976 0</inkml:trace>
  <inkml:trace contextRef="#ctx0" brushRef="#br0" timeOffset="233883.5681">15155 17124 0,'21'0'31,"-42"-21"47,0-1-62,-21 22-16,21-21 31,-1 21-16,-20 0-15,0 0 16,-1 0 0,-20 21-1,42 1 1,0-1 0,21 21-1,21-21 1,-21 0-16,63 1 15,-42-22 1,1 0-16,83 21 16,-41-21-1,-22 21 63,1-21-78,-22 0 16,21 21 0,22-21-1,-1-21 1,22 21 0,-43-42-1,0 20 1,-42 1-1,-21 0 1,-21-21 0,0 42-1,-1 0 17,-41 0-17,41 0 1,-20 21-1,42 21 1,21-21 0,21 1-1,-21-1 1,63-21 0,-20 21-1,-1-21 1,-21 21-1,43-21 1,-43 0 15,0 0-31,42 0 16,-41 0-16,20 0 47,0 0-32,-21 0 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23T20:24:07.5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12615 4106 0,'0'21'109,"21"-21"-93,-42 0-16,42 0 15,1 22 1,-1-22 46,0 0-46,0 0-16,21-22 16,-20 22-1,-1-21 1,0 0 15,-21-21 0,0 21-15,0-1 0,-21 22-1,0-21 17,-1 21-32,1 0 15,0-21 1,-21 42-1,-1 0 1,22 1 0,0-1-1,21 21 1,0-21 0,42-21-1,-42 21 1,43-21-1,-22 0-15,21 0 16,-21 0 0,22 0-1,-43-21 1,21 21 0,0-21 62,-42 21-63,21 21 17,0 22-17,21-22-15,-21 0 31,0 42-15,0-41 0,0 20-1,0-21 1,0 0 0,0 0-1</inkml:trace>
  <inkml:trace contextRef="#ctx0" brushRef="#br0" timeOffset="667.6045">13102 4127 0,'0'-21'62,"21"0"-62,0 21 16,1-21-1,-1 21 1,-21 21 31,21 0-47,0 0 15,0 22 1,0-1 0,22 0 15,-43-20-31,21-1 16,0 21-16,0-21 15,0-21 1,1 21-1,-1 1 1,-21-22 0</inkml:trace>
  <inkml:trace contextRef="#ctx0" brushRef="#br0" timeOffset="1101.3119">13335 4170 0,'0'0'0,"-21"21"16,0 0-16,-1 0 15,1 0-15,0 1 16,0-1-1,21 0 1,-21-21 0,21 21 15,-21-21-15,42 0-16,-42 0 15</inkml:trace>
  <inkml:trace contextRef="#ctx0" brushRef="#br0" timeOffset="2073.2936">13589 3958 0,'0'0'0,"-21"-21"141,0 0-126,42 21-15,-42-21 16,21-1 0,21 22-1,-21-21 1,21 21-1,-21 21 48,21 1-47,-21-1-16,0 0 15,0 0 1,-21 0-1,21 22 1,-21-22 0,0-21-16,-22 21 15,22 0 1,0-21 0,0 0-1,42-21 48,0 21-48,0 0-15,0 21 16</inkml:trace>
  <inkml:trace contextRef="#ctx0" brushRef="#br0" timeOffset="2273.2877">13525 4085 0,'22'21'16,"-1"-21"-1,0 21 1,0-21 0,0 0-1,0 0 1,1-42 0,-22 0 46</inkml:trace>
  <inkml:trace contextRef="#ctx0" brushRef="#br0" timeOffset="2753.8381">13737 4339 0,'21'0'16,"0"0"-16,22 0 16,-1 0-1,0 0 1,-20 0 0,-1 0-16,0 0 15</inkml:trace>
  <inkml:trace contextRef="#ctx0" brushRef="#br0" timeOffset="3345.2942">14372 4043 0,'0'0'0,"0"21"31,0 0-31,-21 0 16,-21 43-1,20-43 1,1 0-16,0-21 15,21 21 1,21-21-16,-84 0 31</inkml:trace>
  <inkml:trace contextRef="#ctx0" brushRef="#br0" timeOffset="3633.8801">14266 4212 0,'43'21'15,"-1"0"1,21 22 0,-41-22-1,-44 0 1,1-21 15,-21 21-31,-22-21 31,22 0-15,21 0 0,0 0 15</inkml:trace>
  <inkml:trace contextRef="#ctx0" brushRef="#br0" timeOffset="4422.856">14817 4085 0,'-22'0'47,"1"21"-47,0 0 15,0 1-15,-21 20 32,20-21-17,1 21 1,21-20-16,21-1 16,-21 0-16,0 0 15,22-21 1,-1 21-1,0 0 1,0-21 0,21 0-1,-20 0 1,-1 0 0,0-21 15,0 21-31,-21-21 31,0 0-15,-21 21-1,0 0 1,-22-21 0,22 21-1,-21 0 1,0 21-1,-1-21 1,22 21 0,0-21-16</inkml:trace>
  <inkml:trace contextRef="#ctx0" brushRef="#br0" timeOffset="4923.5759">15071 4212 0,'0'0'0,"21"21"78,0 0-78,0 22 16,0-22 0,22 21-1,-22-21 1,21 1-1,0-1 1,1-21 0</inkml:trace>
  <inkml:trace contextRef="#ctx0" brushRef="#br0" timeOffset="5240.8589">15282 4254 0,'0'0'0,"-42"22"0,21-1 16,-64 0-1,43 0 1,-1 0 0,22 0-1</inkml:trace>
  <inkml:trace contextRef="#ctx0" brushRef="#br0" timeOffset="5791.0597">15346 3916 0,'42'21'16,"-21"21"-16,64 43 15,-43-22 1,1-20 0,-22 20-1,-21 1 1,0-22 0,0 0-1,0 1 16,0-22-15,0 0 0</inkml:trace>
  <inkml:trace contextRef="#ctx0" brushRef="#br0" timeOffset="8330.819">12171 3958 0,'0'0'0,"-21"42"16,21-20 0,-22-1-16,1 21 15,21-21 1,0 22-1,-21-1 17,21 0-32,0 1 31,21-1-15,0 0-1,1-21 1,-1 22-1,0-22 1,0-21 0,-21 21 15,21-21-31</inkml:trace>
  <inkml:trace contextRef="#ctx0" brushRef="#br0" timeOffset="10137.1331">15854 4297 0,'0'0'0,"63"21"0,-20-21 16,41 21-1,-41-21 1,-22 0-16,0 0 16,85 0-1,-127 0 16,-22 0-15</inkml:trace>
  <inkml:trace contextRef="#ctx0" brushRef="#br0" timeOffset="10657.695">16023 4233 0,'0'0'0,"0"21"16,0 1-16,21-22 15,-21 21 1,0 21 0,0-21-1,0 0 1,21 1 0,-21-1-1,0 0 1,0 0 15</inkml:trace>
  <inkml:trace contextRef="#ctx0" brushRef="#br0" timeOffset="11384.9638">16743 4043 0,'0'0'0,"-21"21"16,-1 0 0,1 0-1,-21 22 1,21-1 0,0 0-1,-1 1-15,22-1 16,0-21-1,-21-21-15,64 42 16,-22 1 0,0-43-1,0 21 1,0 0 0</inkml:trace>
  <inkml:trace contextRef="#ctx0" brushRef="#br0" timeOffset="12283.5488">16891 4212 0,'21'0'16,"0"0"-1,22 0 1,-1 21 0,21-21-1,-41 0 32,-1 0-47,0 0 31,-21 21-31</inkml:trace>
  <inkml:trace contextRef="#ctx0" brushRef="#br0" timeOffset="13585.1291">17314 4191 0,'0'0'0,"0"-21"15,0 0 1,0-1 15,0 44 47,0-1-62,-21 0-16,42 0 15,0 0 1,1 0-16,-1 1 16,0-22-1,0 0 1,0 0 0,0 0-16,1 0 31,-1-22-16,-21 1 1,21 21 0,-21-21-1,-21 21 1,0 0 15,-1 0-15,22 42 31,0-20-32,0-1-15,22 42 16,-22-42 15,21 22-15,0-1-1,21 0 1,-21 22 0,1-43-16,-22 21 15,0-20-15,0-1 16,21 0 0,-42 0 15,-1-21-16,1 21 1,0-21 0,0 21-1,0-21 1,-22-21 15,22 21-15,0 0-16,0-21 15,0 21-15,21-21 16,-21 0 0,21 0 15,0-43-31,21 64 16,-21-21-1,63 0 1,-63 0-1,43 21 1,-22-22 0,0 22-1,0 0 17</inkml:trace>
  <inkml:trace contextRef="#ctx0" brushRef="#br0" timeOffset="14953.8026">17653 3979 0,'21'-21'63,"-42"21"-48,42 0-15,0-21 47,-21 0-47,21 21 16,1-21-1,-1 21 1,-21 21 47,21 0-63,-21 0 15,21 0 1,0 0-16,-42 22 15,0-22 17,0 0-17,-43 0 1,22 0 0,21 1-1,0-22 1,21 21 31,21-42 15,0 21-46,0 0-1,0 0-15,22 21 47,-22-21-31,0 0 0,0 21-1,0-21 1,22-21 46,-22 21-62,0-21 16</inkml:trace>
  <inkml:trace contextRef="#ctx0" brushRef="#br0" timeOffset="15512.7043">17992 4360 0,'21'0'15,"21"0"32,0 0-31,1 0-16,-1 0 15,0 0 1,-20 0 0</inkml:trace>
  <inkml:trace contextRef="#ctx0" brushRef="#br0" timeOffset="16234.1843">18669 4233 0,'0'0'0,"21"21"16,0 22-1,0-22 1,-42 21-1,-21 1 1,21-22 0,-43 0-1,1 0 1,42-21 0</inkml:trace>
  <inkml:trace contextRef="#ctx0" brushRef="#br0" timeOffset="18120.6066">18542 4466 0,'21'0'62,"-21"21"-46,21-21 0,0 0-1,1 21 1,-1-21 62,0 0-78,21-21 16,-21 21-16,1 0 31,-1 0-16,0-21 1</inkml:trace>
  <inkml:trace contextRef="#ctx0" brushRef="#br0" timeOffset="19488.9479">18923 4381 0,'0'0'0,"-21"0"0,21-21 16,-21 0-1,-1 0 1,22 0 15,-21 21 63,21 21-94,0 0 16,0 0-16,21 0 15,22 1 1,-22-1 0,21 0 15,-21-21-16,1 0 1,-1 0 0,0 0 31,-21-21-47,0 0 15,0 42 63,-21-21-62,21 21-16,0 0 16,0 0-1,0 0 1,21 1-16,-21 20 15,21-21-15,-21 0 16,21 43 0,22-43-1,-43 42 1,21-20 0,0-22-1,-21 21 1,0-21-1,-21 1 1,21-1 0,-21 0-1,-1-21 1,1 21 0,0-42 15,0 21-16,0 0 1,-43-21 0,43 21-1,0-43 1,0 22 0,21-21-1,21 0 1,0 20-1,0 1 1,43 0 0,-43 21-1,21-21 1,-21 21 15</inkml:trace>
  <inkml:trace contextRef="#ctx0" brushRef="#br0" timeOffset="20777.7741">19346 3958 0,'64'42'16,"-22"1"-1,22-1 1,-43-21 0,21 22-1,-21-22-15,0 21 16,1-21-16,-22 0 15,21 22 1,-21-22 0,21 21-1,-63 1 1,42-22 0,-22 0-1,1 0 16,0-21-31,-21 21 32,21 0-17,-1-21 1,1 22 0</inkml:trace>
  <inkml:trace contextRef="#ctx0" brushRef="#br0" timeOffset="22344.6336">21061 4106 0,'21'0'0,"0"0"0,0 0 15,22 0 17,-1 21-17,64-21 1,-43 22-1,22-22 1</inkml:trace>
  <inkml:trace contextRef="#ctx0" brushRef="#br0" timeOffset="22745.0867">21188 4212 0,'0'0'0,"21"0"0,21 0 15,22 0 1,-43 0 0,0 0-16,21 0 15</inkml:trace>
  <inkml:trace contextRef="#ctx0" brushRef="#br0" timeOffset="23281.0192">21738 4212 0,'0'-21'16,"42"42"46,22-21-46,-43-21-16,0 42 16,0-21-1,-63 0 48,21 0-63</inkml:trace>
  <inkml:trace contextRef="#ctx0" brushRef="#br0" timeOffset="24369.5976">22310 3916 0,'21'-21'0,"-42"21"16,42-22 0,-42 65 46,-1-1-46,22 0-1,-21 22 1,0-1 0,0-41-1,0 41 1,-22-42-1,22 22 1,0-22 0,0 0-1,42-21 17,0 0 61,0 0-61,1 0-32,-1 0 15,0 0-15,0 0 16,0-21 15,0 21 16,-21-21-31,22 21-16,-22-22 31,-22 44 31,22-1-46,0 0-16,-21 0 16,42 0-1,-21 22 1,0-1-1,22-21 17,-22 0-17</inkml:trace>
  <inkml:trace contextRef="#ctx0" brushRef="#br0" timeOffset="27584.6998">22542 4000 0,'-21'22'31,"0"-1"-15,42-21 0,-63 21 15,21 0-15,0 0-1,-1 0 1,1 22-1,0-22 17,0 21-17,0-21 1,0 1 0,-1-1-1,1-21 1,21 21-16,-21-21 15,42 0 64,0 0-64,1 0-15,83 0 16,-83 0 46,-1 21-62,0-21 78,0 0-78,0-21 94,-21 0-94,0 0 31,-21 21-15,21 21 62,0 0-78,0 0 16,0 0-1,0 22 1,0-22 0,0 0-1,0 0 1,0 0 0,21 0-1</inkml:trace>
  <inkml:trace contextRef="#ctx0" brushRef="#br0" timeOffset="41624.759">11980 5736 0,'-21'0'218,"42"21"-218,-42-21 16,42 0 93,0-21 110,22 21-203,-22 0-1,0 0-15,0-21 94,0 21-94,1 0 16,-22-21-1,21 21 1,0 0 62,-21-21-78,0-1 78,-21 22-78,21-21 16,0 0 0,-21 21-1,-1-21 63,1 21-78,-63 0 63,62 0-48,1 0 1,0 21 0,-21 0-1,21 0 1</inkml:trace>
  <inkml:trace contextRef="#ctx0" brushRef="#br0" timeOffset="42600.958">12065 5757 0,'42'0'31,"-21"-21"-15,1 21-1,-1-21 32,0 21-31,0-21-16,0 0 31,-42 21-31,42 0 16,0 0-1,-63 0 95,42 21-95,21-21-15,-21 21 16,0 0 0,0 0 15,0 0-16,0 1 1,0-1 15,-21-21-31,42 0 16,-21 21 0,-21-21-1,21 21 1,21 0-1,-21 0 1,-21-21 0,42 22-16,-42-1 31,42-21-15,-42 0-1,42 0 1,-21 21 109</inkml:trace>
  <inkml:trace contextRef="#ctx0" brushRef="#br0" timeOffset="44105.1237">12636 5376 0,'0'21'31,"0"1"-15,0-1 0,-21-21-16,0 21 15,21 0 1,0 0-16,-21 0 15,0 1 1,0-1 0,21 0-1,-22 0 1,22 0 0,-21 22 15,21-22-16,-21-21 1,21 21 0,-21 0-1,21 0 1,-21 0 0,21 1-1,0-1 1,-21 0-1,21 0 17,-22 0-17,22 0 1,22-21-16,-44 22 31,44-1-15,-22 0-1,0 0 1,0 0 0,21 0-1,-21 1 1,21-22 0,0 42 46,-21-21-62,42 0 16,-20 0-1,-1-21 1,0 22 78,0-22-79</inkml:trace>
  <inkml:trace contextRef="#ctx0" brushRef="#br0" timeOffset="47042.3094">12679 5715 0,'21'0'359,"0"-21"-218,0 21-125,0 0 109,1 0-110,-22 21 95,21-21-95,-21 21-15,21 0 16,0 0-1,-21 1 1,21-1 31,-21 0-31,0 0 15,21-21-16,-21 21 1,0 0 0,0 1 15,22-22-15,-1 21-1,0-21 1,0 21 124,0-21-140,-21 21 32,21-42 30</inkml:trace>
  <inkml:trace contextRef="#ctx0" brushRef="#br0" timeOffset="47731.8339">13017 5694 0,'-21'21'78,"0"0"-78,0-21 16,0 21 0,0 0-1,-22 1 1,22-22 0,0 21-1,-43 0 16,43 0-15,0 0 0,0-21-1,21 21 1,-21-21 0</inkml:trace>
  <inkml:trace contextRef="#ctx0" brushRef="#br0" timeOffset="49083.2263">13293 5482 0,'-22'0'15,"22"21"1,-21-21-16,21-21 172,21 0-157,1 21 64,-1-21-79,0 21 15,-21 21 1,0 0 93,21-21-109,-21 21 16,0 0-1,-21 22 1,21-43 0,-21 42-1,0-21 17,21 0-17,-22-21-15,1 0 16,42 0 171,1 0-171,-22-21-16,21 42 78,0 1-62,0-22-1,0 21 1,0-21-16</inkml:trace>
  <inkml:trace contextRef="#ctx0" brushRef="#br0" timeOffset="49280.7689">13398 5694 0,'43'-21'63,"-64"-1"-63,42 22 15,21-21 1</inkml:trace>
  <inkml:trace contextRef="#ctx0" brushRef="#br0" timeOffset="50449.013">13631 5821 0,'43'0'32,"-22"0"-32,85 0 15,-22 0 17,-63 0 77</inkml:trace>
  <inkml:trace contextRef="#ctx0" brushRef="#br0" timeOffset="51377.2515">14351 5588 0,'-21'0'16,"21"21"-1,-21-21 1,21 21-1,-22 0 1,22 1 0,-21-1-1,-21 42 1,42-42 0,-21 1-1,-22-1 1,43 0-1,-21-21 17,21 21-32,21-21 93,1 0-77,-1 0 0,0 0 15,0 0-15,-21 21-1,42-21 1,-20 0-1,-1 0 1,0 0 0</inkml:trace>
  <inkml:trace contextRef="#ctx0" brushRef="#br0" timeOffset="51809.6636">14372 5800 0,'-21'0'78,"21"21"-63,0 0 17,21 0-17,-42 0-15,42-21 16,-42 21-1,21 1 1,21-1 0,-21 0-1,0 0 1,21-21 15,-21 21-15</inkml:trace>
  <inkml:trace contextRef="#ctx0" brushRef="#br0" timeOffset="53321.1416">14817 5800 0,'0'-22'31,"21"1"-31,-42 21 16,42 0 46,0 0-46,0 0 0,21 21 46,-20-21-62,-1 22 16,0-22-1,0 0-15,-42 21 32,42 0-17,0 0 1,-21 0 0,21-21-1,-21 21 1,22-21-1,-22 22 1,0-1 0,21-21-1,-21 21 1,21 0 15,0-21-15,0 0-1,0 0 17,1 0 15</inkml:trace>
  <inkml:trace contextRef="#ctx0" brushRef="#br0" timeOffset="54140.2815">15198 5736 0,'-43'0'31,"43"21"-31,-21-21 16,0 21 0,0 1-1,-22-1 1,22-21-1,0 21 1,-21 0 0,-1 0-1,22 0 17,-21-21-17,21 22 1,0-22-1,-1 21 1,1-21 0,0 0-1,21 21 32,-21-21-31,0 0 15</inkml:trace>
  <inkml:trace contextRef="#ctx0" brushRef="#br0" timeOffset="56248.8202">15430 5546 0,'43'21'15,"-43"0"1,42 0-1,0 21 1,1 1 0,-22-1-1,0 0 1,0-20 15,0-1-31,-21 21 16,0-21-1,22 0 1,-22 1 0,0-1-1,0 21 1,0-21 0,-22 22-1,1-43 1,21 21-1,-21 0 1,42-21 0,-21 21-1</inkml:trace>
  <inkml:trace contextRef="#ctx0" brushRef="#br0" timeOffset="58330.243">15981 5863 0,'21'0'94,"21"0"-94,-21 0 16,1 0-16,20 0 15,-21 0 1,21 0 15,-20 21-15</inkml:trace>
  <inkml:trace contextRef="#ctx0" brushRef="#br0" timeOffset="59015.0177">16129 5715 0,'0'21'62,"0"0"-46,21 0-16,-21 1 16,-21-22-1,42 21 1,-21 0 0,0 0-1,0 0 1,21 0 15,-42-21-15,21 22-1,21-22 17,-42 21-1</inkml:trace>
  <inkml:trace contextRef="#ctx0" brushRef="#br0" timeOffset="59873.6266">16616 5609 0,'0'21'31,"-21"-21"-15,-1 21 0,22 1-1,-21-22-15,21 21 0,-21-21 16,21 21-16,-42 0 15,21 0 17,21 22-17,-22-22 1,44 0 0,20 0-1,-63 0 1,63 0-1,-21 1 1,0-1 15</inkml:trace>
  <inkml:trace contextRef="#ctx0" brushRef="#br0" timeOffset="60393.7022">16552 5800 0,'21'0'63,"1"0"-48,20 0 1,0 21-16,22-21 16,-43 0-1,0 0 1,0 0 0</inkml:trace>
  <inkml:trace contextRef="#ctx0" brushRef="#br0" timeOffset="61097.0813">16891 5757 0,'0'0'0,"0"21"15,21-21 1,0 43 0,-21-22-16,21 0 15,1-21 1,-44 21-1,22 0-15,22-21 16</inkml:trace>
  <inkml:trace contextRef="#ctx0" brushRef="#br0" timeOffset="61880.9695">16891 5524 0,'42'22'62,"-21"-1"-46,1 0-16,-1-21 15,21 21 1,0 21 15,-20-20-15,20 20-1,0-21 1,-21 0 0,-21 22-1,0-22 1,0 0 0,0 0-1,-21 0 1,21 0-1,-21 1 1,0-1 0,-21 0-1,20 0 1</inkml:trace>
  <inkml:trace contextRef="#ctx0" brushRef="#br0" timeOffset="63336.7305">17484 5482 0,'0'0'0,"0"21"16,0 0-1,0 1 1,-22-1-1,22 21 1,0-21 0,-21 0-1,0 22 1,21-22-16,0 0 16,0 0-1,-21-21-15,21 43 16,0-22 15,-21-21-31,42 21 16,-21 0-1,0 0 17,0 0-17,0 1 1,21-1-1,-21 0 1,21 0 0,0 0-1,-21 0 1,22-21 0,-1 22-1,-21-1 16,21-42-31,-21 42 16</inkml:trace>
  <inkml:trace contextRef="#ctx0" brushRef="#br0" timeOffset="63993.1341">17907 5800 0</inkml:trace>
  <inkml:trace contextRef="#ctx0" brushRef="#br0" timeOffset="65224.7389">17907 5800 0,'0'-22'141,"-21"1"-141,21 0 31,-21 42 63,42 0-78,-21 1-16,21-22 15,-21 21 1,42 21 0,-21-21-1,-21-21 1,43 0-1,-22 0 48,0-21-47,-21 0-1,-21 21 110,21 21-109,0 0-16,0 22 15,0-22 1,0 42 0,21-42-1,-21 1-15,21 20 16,-42-21 0,42 21-16,-21-20 15,43 41 16,-43-42-31,-22 22 32,44-22-17,-22 21 1,21-42-16,-42 21 16,21 0-1,-22-21 32,1 0 16,-21-42-63,21 21 15,0 0 1,-1 0-1,1-22 17,21 22-17,21 0 1,-21 0 0,0 0-1,22-1 1,20 1-1,-21 21 1,21 0 15,-20 0-15,-1-21 0,0 0-1</inkml:trace>
  <inkml:trace contextRef="#ctx0" brushRef="#br0" timeOffset="66625.1841">18224 5609 0,'-21'0'79,"21"-21"-79,21 21 15,1-21 1,-22 0-1,21 21 1,0 0 0,-21-22-1,42 44 32,-21-1-31,-21 0-16,22 0 15,-44-21 1,44 42 0,-22 1-1,0-22 1,-64 21 15,22-21-31,42 1 31,-21-22-15,42-22 109,0 22-125,21 22 63,1-22-48,-22 0 1,21 21-1,-21-21 1,-21-21 0,21 21 31,1-22-32,-44 1 1</inkml:trace>
  <inkml:trace contextRef="#ctx0" brushRef="#br0" timeOffset="67121.2401">18775 5736 0,'0'21'16,"21"0"-16,-21 1 15,0-1 1,21-21-16,-21 21 15,0 0-15,21 0 0,0 0 16,-21 1 0,22-22-1,-22 21 1</inkml:trace>
  <inkml:trace contextRef="#ctx0" brushRef="#br0" timeOffset="67476.6017">18838 5863 0,'0'0'0,"21"21"0,22-21 16,-22 0 62,0 0-78</inkml:trace>
  <inkml:trace contextRef="#ctx0" brushRef="#br0" timeOffset="68505.063">18732 5863 0,'0'0'0,"64"0"0,-22 0 16,-21 21-16,22-21 15,-1 0 1,-21 0-16,0 0 31,43 0 47,-85 0-47,-22 0-31</inkml:trace>
  <inkml:trace contextRef="#ctx0" brushRef="#br0" timeOffset="69728.1369">19325 5800 0,'-21'21'47,"0"-21"-31,0 0 0,21-21 93,0-1-93,42 22 62,-21 0-78,0 0 15,0 0-15,1 0 32,-1 0-17,-21 22 16,0-1-15,-21 0 0,21 21-1,-22-21 1,-41 22 0,42-22-1,0 0 1,-43-21-1,22 0 1,21 0 0,-1 0-1,65 0 48,-1 0-48,-21 0-15,0 0 16,22 21 47,-1-21-48,-21 0-15,22 21 16,-22-21-1,0 0 1,21 0 0,22-21 15,-43 0-15,-21 0-1</inkml:trace>
  <inkml:trace contextRef="#ctx0" brushRef="#br0" timeOffset="70872.9267">19621 5884 0,'0'0'0,"0"-42"47,0 63 47,22 0-78,-44 0-16,65 22 31,20-1-15,-42-42-1,43 0 1,-22 0-1,-21 0 1,22-21 0,-43 0-1,0 0-15,0-1 32,-21 22-17,21 22 48,0-1-48,0 0-15,0 0 16,-22 0 0,44 0-1,-22 43 1,0-43-16,21 21 15,-21-20-15,0-1 16,0 42 0,0-20-1,21-1 1,0 0 0,-21-21-1,0 1 1,-42-22-1,-1 0 32,1-22-31,-21 1 0,41-21-1,1 21 1,42 0-1,-21-1 1,43 1 0,-43 0-1,21 21 48,0 0-63,0 0 15</inkml:trace>
  <inkml:trace contextRef="#ctx0" brushRef="#br0" timeOffset="71721.0022">20235 5524 0,'21'22'93,"1"20"-77,20-21 0,85 106 15,-106-85-15,21 22-1,-20-22 16,-22-21-31,-22 22 16,44-22-16,-44 0 16,1 0-1,0 0 1</inkml:trace>
  <inkml:trace contextRef="#ctx0" brushRef="#br0" timeOffset="73802.1673">21442 5630 0,'0'21'15,"21"-21"32,21 0-47,-21 0 16,64 0 0,0 0-1,-43 0 1,-21 0-1</inkml:trace>
  <inkml:trace contextRef="#ctx0" brushRef="#br0" timeOffset="74168.5174">21590 5757 0,'42'0'16,"-21"0"-1,22 0 1,-22 0-1,21 0 1,-21 0 0</inkml:trace>
  <inkml:trace contextRef="#ctx0" brushRef="#br0" timeOffset="74592.6735">22077 5694 0,'21'-21'31,"42"21"-16,43 21 1,-42-21 0,-43 0-16,0 0 15,0-21 1</inkml:trace>
  <inkml:trace contextRef="#ctx0" brushRef="#br0" timeOffset="75640.8872">22860 5334 0,'0'-21'15,"-21"42"64,21 0-79,-21 0 15,21 0-15,-43 22 16,64-1-1,-42 0 1,21 1 0,-21-22-1,0 21 17,0-21-17,0 1 1,21-1-1,-22-21 1,44 21 0,-1-21 46,21-21-46,0 21-16,-20 0 15,20 0 1,-21 21 0,0-42 62,-21 0-63,-21-1-15,21 1 16,21 21 31,-42-21-47,42 21 16,-42 21 30,42-21-46,-42 43 16,21-22-16,-21 21 16,21-21-1,42-21-15,-63 43 32,0-22-17,42-21 1</inkml:trace>
  <inkml:trace contextRef="#ctx0" brushRef="#br0" timeOffset="76689.117">23283 5397 0,'-21'0'47,"0"43"-31,0-1 0,0 22-1,21-22 1,0 0-1,-22-21 1,1 22 0,0-22 15,0-21-15,21 21-1,0-21 1,0 21-16,21-42 78,21 21-62,-20-21-1,-1 21-15,0 0 16,-21 21 31,21-21-47,0 0 31,0-21 16,-21 0-32,0 0 17,-21 21-32,0-22 47,21 44-47,0-1 15,-21 0 1,21 0-16,-21 21 15,21-20 1,0-1-16,0 0 31,21 0-15,-42 21 0,21-20-1</inkml:trace>
  <inkml:trace contextRef="#ctx0" brushRef="#br1" timeOffset="99026.537">12128 7832 0,'22'-22'31,"-1"22"-31,-21-21 16,21 0 62,-21 0-62,21 21-1,0 0 95,0 0-110,1 0 15,-22 21-15,21-21 16,-21 21-1,0 22 1,21-43 0,-21 21-1,0 0 1,0 0 15,21 0-15,-21 0-1,0 1 1,21-1 0,0 0-1,1-21 1,-22 21 0,42-21-1,-21 0 48</inkml:trace>
  <inkml:trace contextRef="#ctx0" brushRef="#br1" timeOffset="100642.7154">12488 7747 0,'0'0'16,"0"-21"-16,21 21 0,-42 0 78,0 0-78,0 21 62,0 0-46,0 0-1,-22 0 1,43 1 0,-21-1-1,0-21 1,21 21 0,-42 0-1,20 21 1,1-42-1,21 22-15,0-1 16,-21-21 0,21 21-1,-21-21 1,42 0 0</inkml:trace>
  <inkml:trace contextRef="#ctx0" brushRef="#br1" timeOffset="102205.7548">12679 7556 0,'0'-21'250,"21"21"-187,0-21-63,-42 21 15,42-21-15,0 42 110,-21 0-95,0 0-15,0 1 16,0-1 0,-21 21-1,0-21-15,21 0 16,-21-21 0,0 22-16,-1-22 15,1 21 1,42-42 140,1 42-156,-1-42 31,0 42 32,0 0-63,0-21 15,0 21-15,1-21 32,-1 0-17,-21-21 32,21 21-31,-21-21-16,21 21 15,-21-21 1,0 21 0</inkml:trace>
  <inkml:trace contextRef="#ctx0" brushRef="#br1" timeOffset="103608.8915">12848 7937 0,'42'0'313,"22"0"-313,-22 0 16,-21 0-16,22 0 31,-1 0-16,-42 22 17,-21-22-17</inkml:trace>
  <inkml:trace contextRef="#ctx0" brushRef="#br1" timeOffset="104625.8441">13335 7895 0,'-42'0'32,"63"0"-17,-64 21-15,22-21 16,-21 0 0,21 0 15,-22 0-16,43-21-15,-21 21 16,21-21 15,0 0-15,21 0 15,-21-1 16,43 22-31,-1 0-16,-21 0 15,22 22 1,-43 20 0,21 0 15,0-21-16,-63 22 1,20-1 0,1-21-1,0 0 1,-42 1 0,63-1-1,-22-21 1,22 21-1,-21-21 17,64-21-1,-22 0-15,0 21-1,0 0 1,0 0-1,0 0 32,22 21-47,-22-21 16,0 0 0,0 0-16,0 0 15,1 0-15,-1 0 16</inkml:trace>
  <inkml:trace contextRef="#ctx0" brushRef="#br1" timeOffset="105825.2209">13441 7832 0,'42'-22'93,"0"1"-93,-42 0 16,43 21 0,-43-21-1,-21-21 32,21 20-47,0 1 16,-22 0-1,22 0 48,-42 21-47,21 21 30,42 21-30,-21 1-16,-21-22 16,42 42-1,21 1 1,-42-22 0,0 22-1,22-22 1,-22 0-1,-22-20 1,22-1 0,22-21 15,-44 21-15,1 0-1,21-42 1,21 21 62,1-21-78,-1 0 0,-21-1 16,42 1-1,-21 0 1,-21 42 62,21 0-78,-21 1 16,0-1-1,22-21-15,-1 21 16,0 0-1,0 0 17,-42-21-17</inkml:trace>
  <inkml:trace contextRef="#ctx0" brushRef="#br1" timeOffset="106329.5143">13906 7980 0,'0'-21'15,"22"-1"1,-22 1 0,42 21 62,-21 0-78,0 21 15,0-21 1,1 22 0,-1 20-1,21-21 1,-42 21-1,42-20 1,-20-1 0,20 0-1,-21-21 1,0 0 0</inkml:trace>
  <inkml:trace contextRef="#ctx0" brushRef="#br1" timeOffset="106738.7156">14203 7874 0,'-21'42'16,"-22"-21"0,1 22-1,0-22 1,-1 21-1,22-42 1,0 21 0,21 1 15,-21-22-15</inkml:trace>
  <inkml:trace contextRef="#ctx0" brushRef="#br1" timeOffset="107393.1183">14922 7895 0,'0'21'46,"0"22"-30,-21-22 0,21 0-16,0 21 15,-21-42 1,21 21-16,21 1 16,-21-1-1,21 0 1</inkml:trace>
  <inkml:trace contextRef="#ctx0" brushRef="#br1" timeOffset="107793.1647">14647 8043 0,'43'0'31,"-22"0"-15,0 0-1,0 0-15,43 0 16,-22 0-16,-21 0 16,43 0-1,20 0 1,-63 0-1,22 0 1</inkml:trace>
  <inkml:trace contextRef="#ctx0" brushRef="#br1" timeOffset="108792.9227">15325 7874 0,'0'0'0,"21"-21"0,0 0 16,-21-1-1,0 1 1,21-42-1,-42 20 17,21 1-17,-42 21 1,42 0 0,-22 21-1,22 21 1,-21-21-1,21 63 1,0 1 0,0-1-1,21 1 1,-21-1 0,22 1-1,-1-1 1,-21-41-1,0 20 17,21 0-17,-21-21 1,0 1 0,21-65 62,0 22-63,-21-21 1,21 42 0,-21-21-16,22-1 15,-22 1 1,21 21 15,0 21-15,0 1-1,-21-1 1,0 0 0,0 0-1,21 0 1,-21 0-1</inkml:trace>
  <inkml:trace contextRef="#ctx0" brushRef="#br1" timeOffset="109920.3855">15579 7662 0,'21'0'16,"-42"21"0,21-42 62,-22 21-63,22-21 48,22 0-48,-1 0 1,0 0 0,0 42 77,-21 21-93,21-21 16,-21 22 0,-21-22-16,0 0 15,21 0-15,0 0 32,-21-21-32,0 0 15,42 21 95,21-21-95,-21 0-15,0 0 16,22 0-1,20 22 1,-42-22 0,22 0-1,-22 0 17,0 0-17,0 0 1</inkml:trace>
  <inkml:trace contextRef="#ctx0" brushRef="#br1" timeOffset="113254.646">18648 8064 0,'0'-21'16,"21"0"15,-21 0-15,21 21-16,-21-21 15,21 0 17,-21-1-32,0 1 15,21 21 1,-21 43 78,0-22-94,0 0 15,22 0-15,-22 0 16,21 0-1,0-21-15,21 22 16,-21-22 0,1 0-1,-1 0-15,0-22 32,0 22-17,0-21 1,-21 0-1,0 0 1,-21 21 0,0 0-1,21 21 17,0 21-17,42 22 1,-21-22-1,22-21 1,-1 22 0,-21 20 15,0-42-15,22 22-1,-43-22 1,21 0-1,0 21 1,0-20-16,-21-22 16,0 21-16,0 0 31,21-21-15,-42 0-16,0 0 31,0 0-16,0 0-15,-22-21 16,1 21 0,21-21 15,-21-1-15,20 1-1,1 0 1,21 0-1,0 0 1,0 0 0,21-1 31,22 22-32,-22-21-15,0 21 16,21 0-1</inkml:trace>
  <inkml:trace contextRef="#ctx0" brushRef="#br1" timeOffset="114104.9287">19283 7683 0,'0'-21'16,"21"21"-16,-21 21 109,21 1-109,-21-1 16,0 21-1,-42 0 1,-1 1-1,22-43-15,0 21 16,0 0-16,0-21 16,21 21-1,-21-21 1,63 0 46,21-21-46,-20 21-16,-22 0 16,21 21-1,1-21 1,-22 0 0</inkml:trace>
  <inkml:trace contextRef="#ctx0" brushRef="#br1" timeOffset="114624.7304">19579 8064 0,'85'0'62,"-22"0"-62,-42 22 47,43-22-47</inkml:trace>
  <inkml:trace contextRef="#ctx0" brushRef="#br1" timeOffset="115456.9739">20087 7937 0,'21'-21'16,"0"64"62,-42-1-62,21-21-16,0 0 15,-21 0 1,-21 1 0,-1-1-1,1 0 1,0-21 0,-1 21-1,65-21 16,-1 0 1,21-21-17,0 21 1,22 21 31,-43-21-47,0 0 15,22 21 1,-22-21 0</inkml:trace>
  <inkml:trace contextRef="#ctx0" brushRef="#br1" timeOffset="115860.202">20510 7853 0,'0'0'0,"0"-21"15,0-1-15,0 1 16,-21-21 0,0 21-1,0 0-15</inkml:trace>
  <inkml:trace contextRef="#ctx0" brushRef="#br1" timeOffset="116562.3466">20341 7620 0,'-21'63'15,"42"22"1,0 0-1,0-43 1,1 43 0,-1-22-1,0-42 1,0 43 0,-21-43-1,21 0 1,0 0-1,-42-21 1,42 22 0,-42-22-16,21-22 47,-21 1-16,21 0-31,0 0 31,21 0-15,-21 0-16,21 21 15,1-22 1,-1 22 46,0 0-62,0 22 16,0-22-16,0 21 31,-42 0-31,0 0 32,-21-21-17,21 0 1,-22 0-1,1 0 1</inkml:trace>
  <inkml:trace contextRef="#ctx0" brushRef="#br1" timeOffset="116708.9499">20574 8170 0,'0'0'0,"21"0"0,0 0 15,0 21 1,1-21-16,-1 22 16,0-22-1,0 0 17</inkml:trace>
  <inkml:trace contextRef="#ctx0" brushRef="#br1" timeOffset="117910.1809">20891 8064 0,'0'0'0,"0"-21"15,-21 0 1,0 21 31,0 0-32,21 21 1,-21 22 0,42-1-1,21 0 1,1-42 15,-22 0-15,0 0-1,0 0 1,21-21 0,-63 21 46,42 42-31,1-20-15,-22-1 0,0 0-1,21 0-15,-21 21 16,0 1 15,0 20-15,0-20-1,0-1 1,-21 0 0,21 1-1,0-22 1,0 0 0,-43 0-1,22-21 1,-21 21-1,21-21 1,-1-21 0,-20 21-1,21-42 17,0 21-17,21-1-15,-21 22 16,42-21-16,-21 0 15,0-21 1,21 42 0,21-43-1,1 22 1,-1 21 0,21-21-1,-20 21 1</inkml:trace>
  <inkml:trace contextRef="#ctx0" brushRef="#br1" timeOffset="118480.8837">21315 7916 0,'21'43'94,"0"-1"-94,64-42 15,-128 42-15,43 1 16,0-1-1,0-21 1,22 0 0,-65 0-1,86 1 17</inkml:trace>
  <inkml:trace contextRef="#ctx0" brushRef="#br1" timeOffset="118778.9808">21145 8107 0,'85'0'16,"-21"0"-1,-22 0 1,0 21-1,22-21 1</inkml:trace>
  <inkml:trace contextRef="#ctx0" brushRef="#br1" timeOffset="120280.6638">21865 7980 0,'0'-21'140,"21"21"-124,22-22-16,-65-20 15,1-21 1,21 41 0,-42-20 15,21 0-15,21 21-1,-21-1 1,-1 44 15,1 20-15,0 21-1,21-20 1,21 20 0,22 1-1,-22-22 1,0 22-1,0-22 1,0-21 15,-21 21-15,0-20 0,0-1-1,0 0 16,-21-85 32,42 43-47,-21 0-1,21 0-15,-21 0 16,22 0-1,-1 21 1,0 0 15,0 0-15,0 0 0,0 21-1,1 0 1,-22 0-1,0 0 1,-22-21 0,-20 0-1,-21 21 1,41-21 0,1 0-1,64 0 48,-1 22-48,0-22-15,1 21 16,-1-21 0,0 0-1,22 21 1,-43-21-1,0 0 1</inkml:trace>
  <inkml:trace contextRef="#ctx0" brushRef="#br1" timeOffset="121096.6454">21992 7578 0,'21'0'31,"0"0"0,1 0-15,-1 0-1,-21 21 48,0 0-63,0 0 16,0 0-16,-43 22 15,43-22 1,-21 21-16,0-42 15,0 0 17,63 0 30,1 0-46,-1 21-16,0-21 15,22 0 1,-43 21 0,0-21-1</inkml:trace>
  <inkml:trace contextRef="#ctx0" brushRef="#br1" timeOffset="129596.6693">13039 6202 0,'0'21'16,"0"0"-16,0 0 16,-22-21-16,22 21 31,-21 22 0,21-22-15,-21 0-1,21 21 1,-21-20 0,0-1-1,0 0 1,42 0-1,-42 0 1,-1-21 0,1 21-1,-21 1 1,21-1 15,0 0-15,-1-21-1,1 21 1,21 0-16,-21-21 16,0 21-1,0-21-15,21 22 16,-43-1 0,22 0-1,-21 0 1,21-21-16,0 21 15,-1 0 1,1 1 0,21-1-1,-21-21-15,0 21 16,0 21 15,0-21-15,-43 22-1,43-43 1,0 42 0,21-21-1,-21 0 1,-1 22 0</inkml:trace>
  <inkml:trace contextRef="#ctx0" brushRef="#br1" timeOffset="130562.3253">12255 7112 0,'-21'21'16,"42"-42"-16,-42 63 15,21-21-15,0 1 16,-21-1 0,21 21-1,-21 0 17,42-42-17,0 43 1,-42-22-1,42-21 1,-21 21 0,-21-42 77,0 0-93,0 21 16,21-21-16,-21-1 31,-1 1-15,1 21-16,21-21 31,-21 0-15,21 42 62,0 0-78,-21-21 16,21 21-1,21 1 1,0-22-16,0 21 15,22 0 1,-22 0 15,21-21-31,-42-21 125,21 0-125,-21 0 16,22 21 0,-22-22-16,0 1 15,-22 21 63,1 0-62,0 0 0,-21 0-1,21 0 1,-22 0-1,22 0 1,0 0 0</inkml:trace>
  <inkml:trace contextRef="#ctx0" brushRef="#br1" timeOffset="133532.11">14520 6435 0,'0'0'0,"-21"0"0,-21 42 31,21-21-16,-1 21 1,1-20 0,-21-22-1,21 21 1,0 0 0,-1 0-1,-20 0 1,21 0-1,0-21 17,0 0-32,-1 22 15,22-1-15,-21-21 16,0 21 0,0-21-1,21 21 1,-21-21-1,0 21 1,-1 0 0,1-21-1,0 22 1,0-1 0,0 0-1,0 0 1,21 0-1,-22 0 17,22 1-17,-21-22 1,0 42 0,-21-21-1,42 0 16,0 0-31,-21 1 16,21-1 0,0 0-1,0 0 32,0 0-47,-22 0 16,44 22-1,-44-22 17,44 0-17,-22 0 1,0 0 0,0 1 15,21-22-16,-42 21 1,21 0 0,21-21-1,-42 0 1,21-21 93,0 0-93,-22-1 0,22 1-1,-21 21 1,0-21-1,0 0 1</inkml:trace>
  <inkml:trace contextRef="#ctx0" brushRef="#br1" timeOffset="134416.5732">13695 7218 0,'-21'0'78,"-1"21"-62,22 0-16,0 0 15,-21-21 1,42 21-1,1-21 1,-22 22 0,21-22-1,0 21 1,-21 0 0,21 0-1,0-42 157,0 21-172,-21-21 16,22 21-16,-1-21 15,21-1 1,-21 22 31,-21-21-32,-42 21 110,42-21-109,-42 21-16,20 0 16,-20-21-1,21 21 1,0 0 0,0 0-1</inkml:trace>
  <inkml:trace contextRef="#ctx0" brushRef="#br1" timeOffset="138482.0359">12848 9292 0,'21'0'78,"0"0"-62,22 0 15,-1 0-15,-21-21 0,0 0-1,1 0 1,-22-1 15,0 1-15,0 0-1,0 0 1,0 0 0,0 0-1,-22-1 1,1 1-1,0 0 17,0 21-17,-21-21 1,20 21 0,1 0-1,0 0 1,21 21 31,-21-21-47,0 42 31,0 1-15,21-22-1,-22 42 1,22-20-1,0-1 1,-21 0 0,21 1-1,0-22 1,0 0-16,0 21 16,0-20-1,-21-1-15,21 0 16,0 21-1,0-21 1,0 1 15,21-1-15,-42-21 0,42 21-1,-21-42 141,21 0-156,-21-1 16,0 1 0,22 21 46,-22-21-62,21 21 16,-21-21-1,42 21 1,0 0 0,-20 0-1,-22 21 32,21-21-47,-21 21 16,21 0-1,-21 1 17,21-22-32,-21 21 15,0 0 1,21-21-16,-21 21 16,21 0 15,-42-21-16,42 0 1,-21 21 0</inkml:trace>
  <inkml:trace contextRef="#ctx0" brushRef="#br1" timeOffset="139022.7687">13293 9567 0,'63'0'46,"-21"0"-46,1 0 16,20 0 0,-20 0-1,-22 0 1,-21 21 31,-21-21-47</inkml:trace>
  <inkml:trace contextRef="#ctx0" brushRef="#br1" timeOffset="139448.6298">13356 9673 0,'0'0'0,"42"0"15,-20 0-15,-1 0 16,0 0 0,0 0-1</inkml:trace>
  <inkml:trace contextRef="#ctx0" brushRef="#br1" timeOffset="147721.2671">13822 9356 0,'21'-22'109,"0"22"-109,-21-21 16,21 21 0,0 0 93,1 21-109,-22 1 16,21-1-1,-21 0 1,0 0-1,-21 0 1,21 0 0,-22 1-1,22-1 1,-21 0 0,0-21 15,0 21-16,0 0 1,0-21 0,-22 21-1,22-21 1,63 22 203,1-22-219,-22 0 15,0 21 1,21 0 0,-20-21-1,-1 21 1,0-21 15,0 0-15,0 0 62,0-21-63,1 0 17,-22 0-1</inkml:trace>
  <inkml:trace contextRef="#ctx0" brushRef="#br1" timeOffset="149420.3309">13060 10583 0,'21'0'16,"-21"-21"-16,21 21 16,0-21-1,22 0 1,-65 0-1,1-1 1,42 1 0,-42 0-1</inkml:trace>
  <inkml:trace contextRef="#ctx0" brushRef="#br1" timeOffset="150337.7492">12996 10372 0,'0'21'16,"-21"21"0,0-21-1,0 22 1,42-1-1,-21 0 1,21-21 0,0 22-1,-21-1 1,21-21 0,-21 0-1,22 22 16,-22-22-15,21 21-16,-21-21 31,21 1-15,-42-1 0,21 0 15,0-42 16,106 21-32,-128 0 17,-20-21-17,21 21 1,21-22-16,21-20 62,0 21-62,-21 0 16,21 21 0,-21-21-16,22 21 15,-1 21 32,0 0-31,0 0-16,-21 0 15,21 0 1,-21 22 0,0-22-1,0 0 1,0 0-1,-21 0 1,21 1 15,0-1-15,-21-21 0</inkml:trace>
  <inkml:trace contextRef="#ctx0" brushRef="#br1" timeOffset="151530.5853">13441 10287 0,'63'0'32,"-84"0"-1,0 0-16,0 0-15,42-21 79,0 0-48,-21 42-16,21-21 17,0 42-32,-21-21 15,-21 22 1,21-22 0,-42 0-1,0 0 1,20-21 15,1 0-15,42 0 62,1 0-63,-1 0-15,0 21 16,21-21 0,1 21-1,-1-21 1,-21 0-16,0 22 16,0-44 15</inkml:trace>
  <inkml:trace contextRef="#ctx0" brushRef="#br1" timeOffset="152248.2263">13695 10858 0,'63'0'94,"22"0"-94,-43 22 15,22-22-15,-22 0 16,0 0 0,-20 0-16,-1 21 31</inkml:trace>
  <inkml:trace contextRef="#ctx0" brushRef="#br1" timeOffset="152591.0743">13674 10964 0,'42'0'16,"21"0"-1,1 0 1,-1 0 0,-20 0-1,-1 0 1,-21 0 0,0 0-16</inkml:trace>
  <inkml:trace contextRef="#ctx0" brushRef="#br1" timeOffset="153608.4343">14520 10520 0,'-21'42'15,"106"-21"1,-149 0-16,43 1 16,0-1-16,0 42 15,0-20 16,-1-65-15,1 65 0,21-22-1,0-21 1,-21 0 0,42 21 30,0-21-30,1 0-16,-1 0 16,0 0-1,21 0 1,-21 21 0,43-21-1,-43 0 16,0-21 63,0 0-78,-42 21 46,21 21-62,0 0 16,0 0 0,0 1-1,0 20 1,0-21-1,21 0-15,-21 0 16,0 1-16,22-22 16,-22 21-1</inkml:trace>
  <inkml:trace contextRef="#ctx0" brushRef="#br1" timeOffset="161571.6103">18097 6413 0,'-21'22'0,"21"-1"15,0 0 1,0 0 0,0 0-1,-21 0 1,42 1-1,-42-1 17,42 0-32,0 0 31,-21 0-15,22 0-1,-22 1 1,-22-22-1,44 0 1,-1 21 0,21 21-1,43-42-15,-106 21 16,42 0 0,0 1 15,0-1-31,0 21 15,0-21 17,1 0-32,-22 1 0,21-22 15,0 42 1,0-21 0,0 0-1,0 0 1,-21 1-16,22-1 15,-1 0-15,-21 0 16,21 0 0,0 22-1,0-22 1,-21 0 0,21 21-1,-21 1 1,43-22 15,-43 0-31,21 0 16,0 0-1,0 0 17,-21 1-17,21-1 1,-42-21-1,21 21 17,-42-42 77,21 0-93,0 21-16,-1-22 31,1 22-31</inkml:trace>
  <inkml:trace contextRef="#ctx0" brushRef="#br1" timeOffset="162221.2008">18563 7408 0,'0'-21'16,"21"42"93,-21 0-93,21 1-16,22-1 15,-22-21 17,0 0-17,-21 21 1,21-42 78,0 0-79,1-1 1,-1 22-16,0-21 16,-21 0-1,0 0 1,-21 21 93,-22 0-93,22 0-1,0 0-15,0 0 16,0 0 0,0 0-1,-1 0 1,-20 0 0</inkml:trace>
  <inkml:trace contextRef="#ctx0" brushRef="#br1" timeOffset="166846.1435">19452 6265 0,'0'0'0,"-21"0"15,42 21-15,0-21 32,-21 22-32,21-22 31,-21 21-15,0-21-1,22 0 1,-22 21-1,21 0 32,0-21-31,-21 21 0,0 0-1,21-21 1,-21 22-1,0-1 1,21-21 0,-21 21-1,0 0 32,0 0-16,0 0 1,21 1-1,-21-1-15,-21-21-1,42 0 1,-21 21-1,-21 0 1,21 0 0,21 0-1,-42-21 1,42 22 0,1-1-1</inkml:trace>
  <inkml:trace contextRef="#ctx0" brushRef="#br1" timeOffset="168546.7621">19727 6964 0,'21'21'15,"-21"0"1,22 0 0,-1 0-1,0 1 1,0-1-1,21 21 1,-42-21 0,22 0-1,41 22 1,-42-1 0,0-21-1,1 0 1,-1 1 15,-21-1-31,21 0 31,-21 0-15,21 0 0,-21 0 46,21-21-46,-21 22-16,0-1 15,21-21 1,-21 21 0,22 0-1,-1 0 32,-21 0-31,21 1-1,0-1 1,0 0 0,-21 0-1,-21-42 141,0 0-156,0 0 16,0 21 0,-1 0-1,22-22 1,-21 22 0,0 0-1,42 0 95,0 22-95,-42-22-15,64 21 16,-22-21-1,-21 21 1,63-21 15,-42 0-15,22 0 0,-22 0-1,-21-21 63,-21-22-62,21 22-16,0 0 16,-21 21-1,42-21 1,-21 0-1,-43 21 64,22 0-64,0 0-15,0 21 16,0-21-1,-22 0 1,22 0 0</inkml:trace>
  <inkml:trace contextRef="#ctx0" brushRef="#br1" timeOffset="171166.6145">19748 6900 0,'-21'21'16,"42"-21"-1,-21 22 1,0-1 0,22 0 31,-1-21-32,-21 21 32,21 0 0,-42 0-31,42-21-1,-21 22 79,-21-22-94,21 21 16,0-64 187,0 22-203,0 0 15,-21 0 1,-1-21 0,22 20-1,0 1 1,-21 0 31,42 0-32,-42 0-15,42 0 16,-21-1 15,-21 22-31,42-42 31,-21 21-15,-21 21 0,0-21 77,42 21-93,0 0 16,-42 0 109,21 21-16,-21-21-93,0 0 109,21-21-125,0 0 16</inkml:trace>
  <inkml:trace contextRef="#ctx0" brushRef="#br1" timeOffset="176145.2206">19304 8996 0,'0'42'15,"0"22"17,0-43-17,21 21 16,-21-21-31,0 0 32,0 1-17,21 20 1,-21-21 0,0 21-1,0-20 1,0-1-1,21 0 1,-21 0 0,0 0-1,-21 0 1,21 1 0,0-1-1,0 0 1,0 0-1,0 0 17,0 0-17,-21-21 1,42 0 125,-21-21-126,0 0 32,21 21-31,-42 0-16,42-21 15,-21 0 1,22 0 0,-1-1-1,-21 1 1,21 21-1,-21-21 1,21 21 0,0-21-1,0 21 48,1 0 46</inkml:trace>
  <inkml:trace contextRef="#ctx0" brushRef="#br1" timeOffset="177392.9488">19367 9483 0,'22'0'157,"-1"21"-157,0-21 15,0 0 1,0 21-1,0 0 1,1-21 0,-1 0-16,0 21 15,0-21 1,0 21 0,0-21-16,-21 22 31,22-22-16,-1 21 1,0-21 0,-42 0-1,63 0 1,-21 21 0</inkml:trace>
  <inkml:trace contextRef="#ctx0" brushRef="#br1" timeOffset="177873.3707">19918 9546 0,'42'0'46,"22"0"-30,-22 0 0,-21 0-16,21 0 15,-20 0-15,-1 0 16</inkml:trace>
  <inkml:trace contextRef="#ctx0" brushRef="#br1" timeOffset="178329.361">20024 9652 0,'0'0'0,"21"0"16,0 21 0,0-21-16,21 0 15,-20 0 1,41 0 15,-42 0-15,-42 0 78</inkml:trace>
  <inkml:trace contextRef="#ctx0" brushRef="#br1" timeOffset="181643.2473">19727 10499 0,'21'0'16,"1"-22"-16,-1 1 31,-21 0-15,-43-21 0,22 21-1,0-1 1,-21 22-1,21-21 1,-1 21 93,1 0-77,42 0 15,-42 0-47</inkml:trace>
  <inkml:trace contextRef="#ctx0" brushRef="#br1" timeOffset="183640.7395">20341 9631 0,'21'0'78,"0"0"-62,1 0 0,20 0-16,-21 0 15,43 0 1,-1 0-1,-42 0 1,0 0 15,1 0-15,-1 0 15</inkml:trace>
  <inkml:trace contextRef="#ctx0" brushRef="#br1" timeOffset="184264.5417">20891 9546 0,'0'0'0,"22"0"0,-1-21 16,0 0 0,-42 21-1,42-21 1,-21 42 93,-21 0-93,21 0-16,0 0 15,0 0 1,-21 1 0,42-1-1,-21 0-15,0 0 16,21-21 31</inkml:trace>
  <inkml:trace contextRef="#ctx0" brushRef="#br1" timeOffset="188568.3849">19748 10456 0,'22'-21'47,"-22"0"-47,21 0 16,-21 0-1,0-1 1,21 22 0,-42 0-1,0-21 1,-1 21 46,1 0-46,0 0 0,0 0 15,-21 0 31,42 21-62,-22-21 16,1 22 0,21-1 15,0 0 0,0 0-15,-21-21-16,42 21 15,-21 0 17,21-21-17,-21 22 1,22-22 0,-22 21-1,0 0 1,21 0-1,-21 0 1,0 0 0,0 22-1,0-22 1,0 21 0,21-42-1,-42 21 1,0 22-1,21-22 17,0 0-17,-22 0 1,1 22 15,21-22-15,-21 0-1,21 0 1,21-42 156,-21 0-156,21 0-16,-21-1 15,22 1 1,-1-21-1,-21 21 1,42 0 0,-42-1-1,21 22 1,22-21 15,-22 21-15,0 0-16,0 0 15,0-21 17,0 42-1,-21 43-15,0-43-1,-21 21 1,-21-42-1,21 21 1,0-21 0,-1 0-1,1 0 1,0 0 0,0 0-1,63 0 110,22 22-109,-22-22-16,-21 0 15,22 21 1,-1 0 0,-21-21-1,0 21-15,0-21 63,22 0-63,-22 21 31,0-42-15</inkml:trace>
  <inkml:trace contextRef="#ctx0" brushRef="#br1" timeOffset="189859.0829">19960 10308 0,'21'-21'63,"0"21"-47,1 0-16,-22-21 15,42 21 1,-42-21-1,42 21 1,-21-22 0,-21 65 31,-21-43-47,42 63 15,-21-20 16,-21-22-15,-21 0 0,0-21-1,20 21 1,1-21 0,42 0 93,22 0-109,-22 0 16,0 21-16,21-21 15,-20 0 16,-1 0 1,21 0-1,0-21-31,-20 21 16,-1 0-1</inkml:trace>
  <inkml:trace contextRef="#ctx0" brushRef="#br1" timeOffset="190457.0122">20489 10880 0,'21'0'0,"1"0"15,-1 0 1,0 0-16,0 0 15,0 0 1,22 0 0,-1 0-1</inkml:trace>
  <inkml:trace contextRef="#ctx0" brushRef="#br1" timeOffset="190843.3314">20468 11007 0,'42'0'16,"1"0"-16,-1 0 15,0 0 1,1 0 0,-1 0-1,-21 0 1</inkml:trace>
  <inkml:trace contextRef="#ctx0" brushRef="#br1" timeOffset="191722.1343">21061 10858 0,'0'0'0,"21"-21"15,0 0 1,-21 0-1,0 0 17,21-22-17,-21 22-15,-21 85 78,21-22-62,0 0-16,21-20 16,-21 20-1,43 0 1,-65-21 0,44-21-16,-1 43 15,0-22 1,-42-21-1,0 21 17,-1-21-32,44 0 15,-65-21 63,22 21-78,42 0 79,-21 21-64,43-21-15,-1 0 16,0 21-1,-21-42 1</inkml:trace>
  <inkml:trace contextRef="#ctx0" brushRef="#br0" timeOffset="202660.0603">12319 12890 0</inkml:trace>
  <inkml:trace contextRef="#ctx0" brushRef="#br0" timeOffset="210098.6445">12065 12065 0,'0'21'110,"21"-21"-95,0 0 48,0 0-63,1 0 15,-1 0-15,0 0 16,0 0 0,0-21 46,0 0-62,1 0 16,-22-1-1,0 1 17,-22 0-17,1 21 1,0-21 0,-21 21-1,-1 0 48,22 0-63,0 21 15,0 0 17,21 0-17,0 1 1,0-1-1,42 0 1,-21 0 0,22-21-1,-1 21 1,-21-21 0,22-21-1,-22 21 48,-21-21-63,0 0 31,-21 21 31,21 21-46,0 0 0,0 0-1,0 0-15,21 1 16,-42 20 0,42 21-1,-21-41 1,0 41-1,-21-42 1,21 0 0</inkml:trace>
  <inkml:trace contextRef="#ctx0" brushRef="#br0" timeOffset="211089.2473">12531 12213 0,'0'21'47,"-22"-21"-32,22 21 126,-21-21-125</inkml:trace>
  <inkml:trace contextRef="#ctx0" brushRef="#br0" timeOffset="211984.7773">12954 11832 0,'-21'0'31,"21"21"1,-21-21-17,-1 0 32,22 21-31,-21-21 15,21 22-31,0-1 31,-42 21-15,42-21 0,-21 0-1,21 1 1,-21 20-1,21 0 17,0-21-17,-22 22 1,22-1 0,0 0-1,43 22 1,-43-43-1,42 21 1,-21 1 0,0-22-1,1 0 1</inkml:trace>
  <inkml:trace contextRef="#ctx0" brushRef="#br0" timeOffset="212625.5052">12933 12171 0,'0'-21'31,"0"-1"-15,21 1 0,0 0-1,0 0 1,0 21-1,1 21 32,-1 0-31,0 0-16,21 1 16,-21 20-1,22 0 16,-43-21-15,21 22 0,-21-1-1,21-42 1,-21 21 0,21 0-1,0-21 1,1-21-1</inkml:trace>
  <inkml:trace contextRef="#ctx0" brushRef="#br0" timeOffset="213104.6583">13250 12107 0,'21'21'47,"-63"-21"-47,21 22 16,-21-1-1,20 0 1,1 21 0,0-21-1,0 1 1,21-1 15,-42 0-15,42 0-1</inkml:trace>
  <inkml:trace contextRef="#ctx0" brushRef="#br0" timeOffset="214280.7342">13504 11959 0,'-21'0'63,"0"0"-63,0 0 31,42 0-15,-42 0 62,21-21-63,0 0 1,21 21 0,-21-21-1,21 21 63,0 21-62,0 0-16,-21 0 16,43-21-1,-64 42 1,-1-20-1,22-1 1,-42 0 0,0 0-1,21-21 1,-1 0 15,1 0-31,64 0 141,-1 21-141,-21-21 15,0 0 1,0 0 62,1 0-78</inkml:trace>
  <inkml:trace contextRef="#ctx0" brushRef="#br0" timeOffset="214833.9124">13610 12277 0,'21'0'62,"0"0"-46,1 0-16,-22-22 15,42 22 1,-21 0 62,0 0-62,0 0-16,1 0 15</inkml:trace>
  <inkml:trace contextRef="#ctx0" brushRef="#br0" timeOffset="215704.3746">14097 12044 0,'0'42'46,"-21"-21"-46,0 0 16,-1 43 0,1-22-1,-21 1 1,42-22 15,-21 0-15,42 0 78,0-21-94,0 0 15,0 0-15,22 0 16,-22 0 62,-21-21-16,21 21-62,-42 0 79,21 21-79,0 0 15,0 0-15,-21 1 16,21 20-1,0 0 1,21-42 15,-42 0-31</inkml:trace>
  <inkml:trace contextRef="#ctx0" brushRef="#br0" timeOffset="216177.5886">14224 12234 0,'21'0'62,"0"0"-46,0 0-16,1 0 15,20 21 1,-21 22 0,0-1-1,0 0 1,-21 1 0,22-22-1,20 21 1,-21-21-1,21 1 1,1-22 0,-22 0-1</inkml:trace>
  <inkml:trace contextRef="#ctx0" brushRef="#br0" timeOffset="216648.4665">14647 12234 0,'-21'21'15,"0"1"1,-21-1 0,-1 21-1,1-21 1,0 22-1,20-22 1,1-21-16,-21 42 16,0-63-16,20 42 15,22 0 1,-21 0 0</inkml:trace>
  <inkml:trace contextRef="#ctx0" brushRef="#br0" timeOffset="217819.2988">14880 12213 0,'21'0'63,"-21"21"-63,21 0 15,-21 22 1,22-22-16,-1 21 31,-21 1-15,0-1-1,0-21 1,0 21 0,0-20-1,0-1 1,0 0-1,-21-21 1</inkml:trace>
  <inkml:trace contextRef="#ctx0" brushRef="#br0" timeOffset="218120.9632">14774 12404 0,'0'0'0,"64"0"16,-22 0-16,22 21 15,-22-21 1,0 0 0</inkml:trace>
  <inkml:trace contextRef="#ctx0" brushRef="#br0" timeOffset="219040.8546">15346 12044 0,'-21'42'32,"21"-21"-17,-43 43 1,43-43 0,0 0-16,0 21 15,-21-20-15,21-1 16,-21 21-1,-43 22 1,86-64 0,-22 21-1,21-21 79,21 0-94,-21 21 16,0-21-1,1 0 63,-22-21-31,0 0-47,0-1 32,0 44 30,0-1-46,0 0-1,0 21 1,0-21 0,0 22-1,21-22 1,0 0-1</inkml:trace>
  <inkml:trace contextRef="#ctx0" brushRef="#br0" timeOffset="220001.9048">15430 11917 0,'22'0'78,"-1"21"-78,0 0 16,0 0-1,0 0 1,22 1 0,-22-1-1,0 21 1,0 0 0,0-20-1,0 20 16,22 0-15,-43 1 0,0 20-1,-21-21 1,-1 1 0,1-22-1,0 21 1,21-21-1,-21 1 1,0-1 0,21 0-1,-21-21-15,-1 21 16,1 0 15,0-21-31,21 21 31,-21-21-15</inkml:trace>
  <inkml:trace contextRef="#ctx0" brushRef="#br0" timeOffset="222400.9088">16065 12340 0,'-21'0'188,"42"0"-32,1 0-140,-22 21-16,21-21 15,0-21 1,-21 42-1,21-21 1,0 0 62,0-21-78,1 21 16,-1 0-1,0 0 79,-42 0 0,0 0-94,-1 0 16</inkml:trace>
  <inkml:trace contextRef="#ctx0" brushRef="#br0" timeOffset="225625.8176">16743 11917 0,'21'21'93,"-21"0"-61,0 0-1,-21-21 0,21 21-15,0 1 15,21-22-15,-21 21-16,-21-21 15,21 21 1,-21 0 15,-22 21-15,64-20 15,-21-1-15,0 0-1,0 0 1,0 21 0,0 1-1,0-1 1,0 0-1,0-20 1,0-1 0,43 0-1,-64 21 1,21 1 0,21-22-1,-42 21 1,21-21 15,-22 0-15,44 1-1,-1-22 1,-21 21 0,-21-21-1,42 0 1</inkml:trace>
  <inkml:trace contextRef="#ctx0" brushRef="#br0" timeOffset="227073.0524">16976 12467 0,'0'0'16,"0"-21"15,0 0-15,0 0-16,0-1 15,0 1 16,0 0-31,-22 21 63,44 0-47,-22 21 30,0 22-46,21-22 16,0-21-16,0 21 16,0 0-1,0-21 1,1 0 15,20 0-15,0 0-1,1-21 1,-43 0 0,0 0 15,0-1 0,-22 44 16,22-1-31,0 0-16,22 21 15,-22 22 1,21-22 0,0 0 15,0 22-16,-21-43 1,21 21 0,0-20-1,-21-1 1,0 21 0,0-21-16,22-21 15,-22 21 1,-22-21-16,22 22 15,-21-22 17,21 21-17,-21-21 1,0 0 46,-21 21-46,20-42-16,1 0 63,0-1-48,21 1 1,-21 21-16,42-21 15,-21 0 17,21 0-17,0 21 1,-21-21-16,22 21 16,20-22 15,-21 1 63</inkml:trace>
  <inkml:trace contextRef="#ctx0" brushRef="#br0" timeOffset="228461.2216">17611 12086 0,'21'0'16,"-42"0"47,-1 0-17,1-21 64,42 21-95,-42-21-15,21 0 16,0-1 0,21 22-1,1-21 1,-1 21 15,0 0 16,-21 21-31,21-21-1,-21 22-15,21 20 32,-42-21-17,0 21 1,-21-20-1,20-1 1,1-21 0,-21 21-1,21-21 1,42 0 109,0 0-125,21 21 47,-20-21-47,20 0 78,-21 0-78,0 0 16,0 0-16,1 0 93,-1-21-93</inkml:trace>
  <inkml:trace contextRef="#ctx0" brushRef="#br0" timeOffset="229320.9843">18161 12509 0,'0'-21'78,"-21"21"-63,0 0 1,42 0 93,42 21-93,1-21 0,-1 22-1,1-22 1,-43 0-1,0 0 1</inkml:trace>
  <inkml:trace contextRef="#ctx0" brushRef="#br0" timeOffset="229760.5279">18246 12319 0,'21'21'47,"-21"21"-47,21 1 0,0-22 15,0 21 1,-21 1-1,0-1 1,0-21 15,21 0-15,-21 0 15</inkml:trace>
  <inkml:trace contextRef="#ctx0" brushRef="#br0" timeOffset="230809.9177">18902 12361 0,'0'21'0,"-21"22"15,21-22 1,-22-21 0,22 21-16,-21-21 15,0 0 1,-42 0 15,41 0-15,22-21-1,-21 21-15,21-21 16,-21 0-16,42-1 31,-21 1-15,21 0-1,1 21 32,-1 21-47,0-21 16,0 43 15,-21-22-31,0 63 31,0-62-15,-21-1 0,0 0-1,0 0-15,-22 0 16,22-21-16,0 21 16,-21-21-1,20 22 1,1-22-1,0 0 1,63-22 47,-20 22-63,-1 0 15,21 0 1,0 22 31,-20-22-47,20 0 15,0 21 1,1-21 0,-1-21 15,-21 21-16,0-22-15,0 22 16,-21-21-16,22 21 16</inkml:trace>
  <inkml:trace contextRef="#ctx0" brushRef="#br0" timeOffset="232209.0857">19262 12636 0,'0'-21'0,"0"0"62,0 0-46,0 0 0,0 0-1,-22-1 1,22 1 0,0 0-1,-21 21 1,0 21 31,42-21-32,-21 21-15,21 22 16,1-1 0,20 0 15,-21-20-16,0-22 1,0 0 0,22-22 31,-22 1-32,-21-21 1,0 63 78,0 21-79,0 1 1,0-22-1,0 21 1,-21-21 0,21 43-1,-21-43 1,21 0 0,0 22-1,-22-22 1,44 0-1,-44 0-15,1 0 63,0 0-47,0-21-1,21 22 1,-21-44-16,-22 1 78,22 21-78,0-21 16,0 21-16,0-21 15,21 0 1,0 0-1,84 21 1,-84-22 15,-21 1-31,64 0 16,-1 0 0,0 21-1,-21 0 16,22 0-15</inkml:trace>
  <inkml:trace contextRef="#ctx0" brushRef="#br0" timeOffset="233089.6716">20024 12425 0,'-22'21'187,"44"0"-171,-22 21-1,21-20-15,-21-1 16,0 21 0,21-21-1,-21 0-15,0 1 16,0-1-1,0 0-15,0-21 16,0 21 0</inkml:trace>
  <inkml:trace contextRef="#ctx0" brushRef="#br0" timeOffset="233501.1427">19770 12573 0,'42'0'16,"-21"0"-16,21 0 15,1 0 1,20 0-1,-20 0 1,-22 0 31,21 0-47,-21 0 16,0 0-1</inkml:trace>
  <inkml:trace contextRef="#ctx0" brushRef="#br0" timeOffset="234848.3825">20510 12509 0,'85'0'63,"-106"-21"-16,21 0-47,0 0 15,0 0 1,0-43 0,0 43 31,0 0-47,0 0 15,0 0 1,0 63 31,0-21-32,21 0 1,-21 0-16,0 22 16,21-22-16,0 0 0,-21 0 15,22 0 1,-22 1-1,21-1 1,-21 0 0,0 21-1,-21-21 17,-22-21 30,22 22-62,0-22 16,0 0-16,0 0 15,-1 0 17,1 0-1,42 0 31,1 0-62,20 0 16,-21 0-16,21 21 16,43-21-1,-21 0 1,-22 0-1,-21 0 1,0 0 0</inkml:trace>
  <inkml:trace contextRef="#ctx0" brushRef="#br0" timeOffset="235673.9758">20786 11959 0,'21'21'47,"42"22"-31,22-1 0,-64-21-1,43 21 1,-22 1-1,-21 20 1,21 1 0,1-22-1,-43 0 1,21 22 0,-21-22-1,21 1 1,-21-22-16,-42 21 15,42-21 1,0 0-16,-21 1 31,-22 20-15,22-21 0,21 0-1,-21-21 1,21 21-1,-21-21 1,0 0 0</inkml:trace>
  <inkml:trace contextRef="#ctx0" brushRef="#br0" timeOffset="236324.1456">21590 12446 0,'-21'0'0,"42"0"78,21 0-62,43 0 30,-43 0-46,1 0 16,-1 0 0</inkml:trace>
  <inkml:trace contextRef="#ctx0" brushRef="#br0" timeOffset="236642.2773">21484 12594 0,'85'21'16,"-43"-21"-1,22 0 1,20 0 0,-41 0-1,-22-21 1</inkml:trace>
  <inkml:trace contextRef="#ctx0" brushRef="#br0" timeOffset="238249.6084">22161 12382 0,'85'0'172,"-43"0"-156,22 0-16,-43 0 15,43 0 1,-22 0 0</inkml:trace>
  <inkml:trace contextRef="#ctx0" brushRef="#br0" timeOffset="239720.9185">22796 11980 0,'22'0'94,"-44"0"-78,22 21 46,0 1-15,-21-1-47,0-21 16,21 42-1,0-21 1,0 0 0,0 22-1,-42-1 1,21-21-1,21 22 1,0-22 0,21 0-1,-42-21 1,21 21 62,21-21-78,0 0 78,0 0-62,0 21-16,0-21 15,1 0 1,20 0 15,-21 0-31,0 0 16,-21-21 78,0 0-79,0 0-15,0 0 16,-21 21 0,42 0-1,0-22 1,-42 44 78,21-1-63,21 0-31,-21 0 15,0 0 1,22 22 0,-22-1-1,0 0 1,0-21 0,-22 1-1,22-1 16,0 0-15,22-21 0</inkml:trace>
  <inkml:trace contextRef="#ctx0" brushRef="#br0" timeOffset="241113.2452">23283 12086 0,'-21'21'63,"21"0"-48,0 1 1,-21-22-16,21 21 16,-21 0-1,63 21 17,-105-21-17,41 22 1,-20-22-1,21 21 1,0-21 0,21 1-1,0-22 1,0 21-16,21-21 94,21 0-16,-21 0-78,1 0 15,20 0 1,-21 0 62,0 0-62,-21-21 15,-21 21 0,21-22-15,0 1-16,-21 21 16,21 21 46,0 22-46,21-22-16,-42-21 15,21 42 1,0-21 0,0 1-1,-21-1 1,42 21-1,-21-42 1,0 21 0,21 0 15,-42 1-15</inkml:trace>
  <inkml:trace contextRef="#ctx0" brushRef="#br0" timeOffset="251369.0354">15282 12785 0,'-21'0'94,"0"0"-94,63 0 125,1 0-109,-22 0-16,0 0 46,0 21-46,0-21 16,-42 0 62,0 0-78,0 0 16,-22 0-1,1 0 1,21 0 0,0 0 15,42 0 31,0 0-46,0 0-16,0 0 16,1 0-1,20 0 1,-21 0 0,-42 0 62,0 0-63,0 0-15,-1 0 32,65 0 46,-22 0-63,0 21 1</inkml:trace>
  <inkml:trace contextRef="#ctx0" brushRef="#br0" timeOffset="266849.0183">12192 11747 0,'21'0'110,"0"0"-95,22 0 64,-1-21-79,0 21 15,1 0 1,-22-21-1,21 21 1,43 0 0,-85-21-1,21 21 1,21-21 0,-21 21-1,1 0 1,-1 0-1,0-21 1,21 21 0,-21 0-1,22 0 1,-22-22 15,0 22 0,21 0-15,22 0 0,-1 0-1,1 0 1,-22 0 0,-21 0-1,1 0-15,20-21 16,-21 21-1,0 0-15,0 0 16,1 0 0,20 0-1,-42-21 1,42 42 15,1-42-15,-22 21-1,21 0 17,-21 0-17,22 0-15,-1 0 16,-21 0 0,0 0-1,22 0 1,-22 0-1,21-21 1,0 21 0,1 0 31,-1 0-32,-21 0 1,22 0-16,20 0 15,-42 0-15,22 0 16,-1 21 0,0-42-1,1 42 1,-22-21 0,0 0-1,0 0 1,0 0 15,22 0-31,-22 21 16,0-21 15,0 0-31,0 0 16,22 0 46,-1 0-62,-21 0 16,0 21-1,0-21 1,1 0 0,-1-21-1,21 42 16,0-21-15,22 0 0,-43 22-1,0-22 17,0 0-17,-21 21 1,64-21 78,-43 21-94,21-21 15,-20 0-15,20 0 16,-42 21-1,21-21 1,0 0 0,0 0 15,-21 21-15,22 0-1,-1-21 1,21 22-1,-21-1 48,0-21-47,-21 21-1,22-21 1,-44 0-16,44 0 78,-22 21-62,0-42 124,0 0-124,-22 21-1,44 0-15,-44-21 16,22-1 15,0 1 63,22 21 15,-44 21-109,1-21 16,42 22 0,1-22-16,-1 42 31,-64-21-15,86 0-1,-22-21 1,-42 21 62,0-21-16,-1 0-46,1 0-16,0 0 16,0 0-1,0 0 1,0 0 62,63 0 31,-42-21-93,21 21-16,0-21 16,0 21-1</inkml:trace>
  <inkml:trace contextRef="#ctx0" brushRef="#br0" timeOffset="270122.4096">23537 12446 0,'21'0'15,"1"0"1,-1 0-1,21 0 32,0 0-47,1 0 16,41 0 0,-41 0-1,20-21 1,-42 21-1,1 0 1</inkml:trace>
  <inkml:trace contextRef="#ctx0" brushRef="#br0" timeOffset="271049.7182">23601 12277 0,'21'0'31,"-42"0"-15,42 0 124,-21 21-124,21 0 0,-21 0-1,0 0 17,21 0-17,-42-21-15,21 22 16,21-22-16,-21 21 15,-21-21 1,21 21-16,21 0 16,-42 0-1,21 0 1,-21 1 15,21-1-15,0 0-1,-21 0 1,21 0 0,0 0 15,0 1 0</inkml:trace>
  <inkml:trace contextRef="#ctx0" brushRef="#br0" timeOffset="272848.3018">24045 12298 0,'21'-21'94,"1"21"-94,-1-22 16,0 22-16,21-21 31,-21 21-15,1 21 30,20-21-30,-21 22 0,0-1-1,-21 0-15,21 0 16,-21 0 0,-21 0-1,0 1 1,0-1-1,0-21 1,-22 21 0,22-21 46,21 21-46,43-42 46,-22 21-46,0 0 0,0 0-1,21 0 48,1 21-63,-22-21 15,21 21 1,-21-21 31,-21 21-47,-21 1 15,42-1 1,1 0 0,-22 0-1,0 0 1,-22 0 0,22-21-1,-21 22 1,-21-22 62,21 0-78,0 0 16,-22 0-1,1 0 1,21-22-1,0 22 1,-22-21 0,22 0 46,0 21-62,-21 0 16,42-21-1,-22 21 1</inkml:trace>
  <inkml:trace contextRef="#ctx0" brushRef="#br0" timeOffset="274777.4305">24765 12298 0,'-21'0'78,"0"0"15,-1 21-77,1 0-16,0 0 16,0 0-1,0 1 1,21-1 0,-21 0-1,21 0 16,-22 0 16,22 22-31,-21-43 0,21 21-1,0 0 1,0 0-1,21-21 1,-21 21 0,22-21-1,-22 21-15,21-21 16,0 22 62,0-22-78,0 0 16,0 0 62,1 0-63,-1-22-15,0 22 16,0-21 0,-21 0-1,21 21 17,-21-21 30,0 0-46,0 0-1,-21 21 17,0 0 14,0 0-30,0 0-16,-22 0 16,1 0 15,21 21-31,-22-21 16,43 21 15,-21 0-16,0-21 1</inkml:trace>
  <inkml:trace contextRef="#ctx0" brushRef="#br0" timeOffset="279657.5386">20468 12954 0,'0'0'0,"42"0"125,22 0-125,-22 0 16,1 0-16,20 0 15,-21 0 1,-20 0 15,-44 0 47,1 0-62,0 0-16,0 0 16,-21 0-1,-43 0 1,64 0-16,-22 0 16,22 0-1,0 0-15,0 0 31,42 0 16,64 0-31,-1 0 0,-20 0-1,-43 0 1,-42 0 62,-21 0-31,20 0-47,1 0 15,42 0 64,22 0-64,-22 0-15,-42 21 78,0-21-62,21 21 0,0-42-1</inkml:trace>
  <inkml:trace contextRef="#ctx0" brushRef="#br0" timeOffset="292528.4528">20426 11959 0,'-21'0'62,"42"0"-62,-21-21 16,-21 21 0,-1-21 155,22 0-155,-21 21 47,21-22-63,-21 22 15,0-21 32,0 21 0,21-21-31,-21 21 15,21-21-31,-22 21 31,44 0-15,-65-21 46,22 21-46,0-21-1,0 21 1,21-22 0,-21 22-1,-1 0 17,1 0-17,-21-21 1,21 21-1,0-21 32,-1 21-31,1 0 0,21-21-1,-21 21 32,0 0-31,0 0-1,0-21 1,84 21 0,-105 0 15,-1-21-16,22 21 1,0 0-16,0-22 16,0 22-16,-22 0 15,22 0 1,0-63 0,-21 63 30,21-21-46,-22 21 32,22 0-32,-21-21 31,21 21-31,-1 0 31,-20-22 0,0 22-15,-1-21 0,22 21-1,0 0 1,0 0 0,0 0-1,0 0-15,-1 0 16,1 0-1,0-21 17,-21 21 30,21 0-46,-1 0-1,-20-21 1,21 21 0,0 0-1,0 0 1,-1 0 0,1-21-1,-42 21 48,42 0-48,-1 0-15,1 0 16,-42 0 31,63-21-32,-85 21 1,64 0 0,0 0-1,0 0-15,-22 0 16,1-22-16,21 22 16,-22 0-1,1 0 1,-21 0-1,63-21 1,-22 21 62,-20 0-78,21 0 16,0 0-1,0 0-15,-1-21 16,1 21 47,0 0-63,0 0 15,0 0 63,0 0-62,-1 0 0,1 0-16,-21-21 78,0 21-63,20 0 1,1 0 0,0 0 77,0 0-93,0 0 16,0 0 62,21-21-78,0 42 16,-43-21 46,22 0-46,0 0 93,0 0-93,21 21-1,-21-21 17,-1 0 155,1 0-187,0 0 16,0 0-1,0 0 1,0 0 15,-1 0-15,1 0 15,0 0-15,21 21-1,-21-21 1,21-21 0,-42 21 15,20 0-15,1 21-1,0-21 1,0 0 31,0 0 15,0 0-62,-1 0 16,1 0 15,0 0-15,0 0 15,0 21-15,0-21-1,-22 0 48,22 0-63,0 0 15,0 0 1,0 0 0,-1 0-1,1 0-15,0 22 16,0-22-1,0 0 1,0 0 31,-1 21-31,1-21-1,0 0 1,0 0 15,21 21-15,-21-21 15,0 0-15,21 21 15,-22-21-16,1 0 1,42 0 0,-42 0-1,21 21 1,-21-21 0,0 21-1,0 1 1,0-1 15,-1 0-15,1-21-1,0 21 1,0-21 0,0 21-1,0 0 48,-1 1-63,1-22 15,21 21 1,-21 0 0,0 0-1,0-21 1,0 21-1,-22 0 1,64-21 0,-42 22 46,21-1-46,-21-21-1,0 0 1,42 21 0,-42-21-1,21 21 1,-21-21 0,21 21-1,21-21 1,-42 0-1,21 21 1,-21-21-16,21 22 47,-22-22-47,22 21 16,-21-21-1,21 21 1,-21-21-1,42 0 1,-21 21 15,0-42 79,0 0-95,0 0 95,0-1-110,21 1 31,1 0-15,-44 21-1,22-21 79,-21 21-94,21 21 94,0 0-79,0 0-15,-21-21 16,21 22 0,0-1-1,0 0 1,0 0-1,21-21 189,0 0-204,1-21 15,-1 21 1,0 0-16,-21 21 15,-21-42 95,0 0-95,-1 21 1,22-43 62,-21 43-62,21-21-16,21 21 15</inkml:trace>
  <inkml:trace contextRef="#ctx0" brushRef="#br0" timeOffset="295609.0244">25019 12531 0,'0'-22'16,"21"22"0,-21-21-1,106 21 376,-43-21-391,22 21 16,-21 0-16,-22 0 15,-21 0 1,0 0-1,-42 0 48</inkml:trace>
  <inkml:trace contextRef="#ctx0" brushRef="#br0" timeOffset="296944.6928">25548 12467 0,'0'-21'63,"21"21"-48,-21-21 1,21 0-16,-21-1 16,0 1 15,0 0-16,22 21 1,-22-21 0,21 42 187,-21 0-188,-21 0 1,21 1-16,0 20 16,21-21 15,-21 0-31,21 22 16,-21-22-1,21 0 1,0 0-1,-21 0 1,-21 0 0,21 1 15,-21-1 63,21-42-79,-21 21 1,21 21 0,-21-21-1,-1-21 48,1 21-63,0 0 15,0 0 1,0 0 15,84 0 47,-20 0-62,-1 0-16,-21 0 16,0 0-1,43 0 1,-22 0-1</inkml:trace>
  <inkml:trace contextRef="#ctx0" brushRef="#br0" timeOffset="303280.8505">12446 14033 0,'21'0'78,"0"0"-46,-21 22-32,43-22 31,-1 0-15,0 0-1,-21 0 1,1 0 15,20-22-15,0 22-1,-21-21 17,-42 21-17,21-21-15,0 0 16,-21 0-1,21 0 1,-21-1 0,-21 22 15,20 0-15,1 0-16,0 0 46,0 0-46,-21 0 16,-22 22 0,1 20-1,41-21 1,22 0 0,0 0-1,43 1 1,-1-22-1,43 0 1,-1 0 15,-62 0-15,-1-22 0,0 65 124,0-22-124,-21 0-16,0 21 15,21 1 1,-21-22 15,0 0-15,0 0 0,0 0 46</inkml:trace>
  <inkml:trace contextRef="#ctx0" brushRef="#br0" timeOffset="303673.5206">13039 14330 0,'-22'0'94,"22"-21"-79,-21 21 1</inkml:trace>
  <inkml:trace contextRef="#ctx0" brushRef="#br0" timeOffset="304214.446">13589 13758 0,'-21'21'15,"0"1"1,-1-1 0,22 0-16,-21 0 15,-21 0-15,0 43 16,20-22 0,22-21-16,0 43 15,64-1 1,-43-20-1,21-1 17,-20 0-17,-1-21 1,21-21 0</inkml:trace>
  <inkml:trace contextRef="#ctx0" brushRef="#br0" timeOffset="304731.8239">13610 14118 0,'21'0'16,"-21"-21"-1,21 21-15,-21-21 16,0 0-1,22-1 1,-1 22 0,-21-21-1,84 64 32,-62-43-31,41 21-16,1 21 31,-43-21-31,21 0 16,-21 1-16,-21-1 15,21 0 1,1 0 0,-1 0-1,0-21 1</inkml:trace>
  <inkml:trace contextRef="#ctx0" brushRef="#br0" timeOffset="305120.8976">14033 14033 0,'-21'43'47,"-21"-43"-47,42 21 16,-42-21-16,20 21 15,-41 21 1,42-20-16,0-1 16,-1-21-1,1 0-15,0 21 16,42-21 0</inkml:trace>
  <inkml:trace contextRef="#ctx0" brushRef="#br0" timeOffset="305732.769">14351 14224 0,'0'0'0,"-21"0"16,0 0 15,21-21-31,42 21 110,21 0-95,-20 21 1,20-21-1,-42 0 1,1 0 0,-86 0 31,22-21-47,21 21 15</inkml:trace>
  <inkml:trace contextRef="#ctx0" brushRef="#br0" timeOffset="306918.362">14901 14118 0,'-21'0'16,"106"0"-1,-170 0 1,43 0 15,-1 0-15,1 0-1,21-21 64,21 0-79,21 0 31,0-1-16,0 22 1,1 0 0,-1 0 15,0 22-15,64 41-1,-85-42 1,21 0-1,-42 1 1,21-1-16,-22 0 31,1-21-31,0 21 0,-42 0 32,20 0-17,1 1 1,42-1-1,-21-21 1,42-21 31,0 21-31,21-22-16,-20 22 15,-1 0 1,21 22-1,-21-22 17,22 21-32,20-21 15,-21 0 17,-20 0 30,-1 0-46,-21-21-16</inkml:trace>
  <inkml:trace contextRef="#ctx0" brushRef="#br0" timeOffset="307480.7815">15049 13843 0,'22'21'62,"20"0"-46,0 22-16,43 41 15,-43-41 1,1-1 15,-1 43-15,-42-43-1,-21 0 1,0-21 0,21 1-1,21-1 1,-21 0 0</inkml:trace>
  <inkml:trace contextRef="#ctx0" brushRef="#br0" timeOffset="308603.9477">15388 13737 0,'-21'0'140,"21"-21"-124,21 0 62,0 21-62,-21-21-16,21 21 15,1 0 1,-1 0 15,0 0-15,-21 21 0,21 0-1,-21 0 1,-21 21-1,0-20 1,0-1 0,-22 0 15,86 0 94,-22-21-109,21 21-16,-21-21 15,0 21 1,22-42 46,-43 0-46,21 21 0,0 0-1</inkml:trace>
  <inkml:trace contextRef="#ctx0" brushRef="#br0" timeOffset="309288.7232">16023 14203 0,'0'0'0,"-21"0"16,84 0 62,-20 0-62,-1 0-16,0 0 15,-20 0 1,-1 21 0,-42-21-1</inkml:trace>
  <inkml:trace contextRef="#ctx0" brushRef="#br0" timeOffset="310739.4897">16700 13843 0,'0'0'0,"0"21"15,0 0 48,-21 0-48,21 1 1,-21-22 0,0 42-1,21 0 1,-21 22 0,-22-43-1,43 21 1,0 1-1,43 20 1,-43-21 0,21 1-1,0-1 1,0 0 0,0-42-1</inkml:trace>
  <inkml:trace contextRef="#ctx0" brushRef="#br0" timeOffset="311856.5882">16849 14266 0,'0'-21'16,"21"0"46,-21 0-46,21 0-16,-21-1 15,0 22 1,0-21 0,0 21-1,0 21 32,0 1-31,0-1-1,0 0-15,21-21 16,0 21 0,0-21-16,22 0 15,-1 0 32,0-21-31,1 0-1,-64 42 48,-1 21-48,22-21 1,0 22-16,22-22 16,-22 0-16,21 0 15,0 0 1,0 1-16,0 20 16,0 0-1,-21 22 16,-21-1-15,0-20 0,0-22-1,-21 0 1,42 0 0,-22-21-1,1 0 1,0-21 15,0 21-15,0-21-1,0 21-15,-1-43 16,22 22 0,0-21-1,22 0 16,-1 20-15,0 1 0,21 21-1,22-21 1,-43 21 0</inkml:trace>
  <inkml:trace contextRef="#ctx0" brushRef="#br0" timeOffset="312321.0083">17632 14139 0,'0'21'47,"21"-21"-47,-21 22 16,0-1-1,0 21 1,21-42-16,-21 21 0,21 0 16,-21 1-1,0-1 16,21 21-15,-21-21 0,0 0-1</inkml:trace>
  <inkml:trace contextRef="#ctx0" brushRef="#br0" timeOffset="312644.6359">17462 14287 0,'85'0'16,"0"0"-1,-22 0 1,1 0 0,-22 0-1,-21 0 1</inkml:trace>
  <inkml:trace contextRef="#ctx0" brushRef="#br0" timeOffset="313314.7635">18097 14287 0,'0'-21'47,"-21"0"-47,42 0 15,-21 0 1,0 0 0,0-1-1,0 44 95,22 20-110,-1-21 15,-21 0-15,21 22 32,21-22-17,-63 0-15,42 0 16,-42-21-1,21 21 1</inkml:trace>
  <inkml:trace contextRef="#ctx0" brushRef="#br0" timeOffset="314042.7845">18140 13822 0,'63'42'94,"1"-21"-94,20 43 31,-41 20-15,-1-62 0,0 41-1,-20-21 1,-22 1-1,21-1 1,0 0 0,-42 1 15,42-43-31,-21 42 16,-21-42-16,21 21 15,-21 0 16,42-21-31,-42 0 16</inkml:trace>
  <inkml:trace contextRef="#ctx0" brushRef="#br0" timeOffset="315169.2081">18627 13737 0,'-22'21'16,"1"-21"109,0 0-125,0-21 31,42 0 0,0 21 0,0 0-15,1 0 0,20 0-1,-21 0 1,0 21-1,0 21 1,-21-20 0,0-1-1,-21 21 1,0-21 0,-42 22-1,41-43 1,86 21 124,-22 0-140,-21-21 16,22 21 0,-1-21-1,-21 0 1,0 0 0,1 0-16,-1 0 15,0-21 1,0 21-16,0 0 31,-21-21-31</inkml:trace>
  <inkml:trace contextRef="#ctx0" brushRef="#br0" timeOffset="316369.8275">20129 14309 0,'22'0'31,"-1"0"0,0 0-15,0 0 0,0 0-1,43 0 1,-1 0-1,-20 0-15,20-22 16,-42 22 0,0 0-16,43 0 15,-43 0 1</inkml:trace>
  <inkml:trace contextRef="#ctx0" brushRef="#br0" timeOffset="316888.8216">20256 14393 0,'22'0'15,"41"0"1,-42 0-16,22 0 16,20 21-1,1-21 1,-22 0 0,-21 0-1,0 0 1,-42 0 78</inkml:trace>
  <inkml:trace contextRef="#ctx0" brushRef="#br0" timeOffset="329936.7627">20807 14351 0,'21'0'109,"21"0"-109,-21 0 16,1 0-1,20 0 16,-21 0-31,0 0 16,0 0 47,1 0-63,-44 0 93,1 0-77,0 0 0,21-21-16,-21 42 15,0-42 16,0 21-15,-1 0 0,1 0-1</inkml:trace>
  <inkml:trace contextRef="#ctx0" brushRef="#br0" timeOffset="332520.9652">21294 14182 0,'21'0'125,"0"0"-109,0 0-1,21 0 1,1 0 0,-1 0 46,-21-22-62,0 22 16,1-21-16,-1 0 15,0 21 1,-42-21 15,42 21-31,-21-21 16,-21 21 0,21-21-16,21 21 15,-42 0 1,0-22-1,-1 22 1,1 0 0,0-42-1,-21 63-15,21 0 16,-1-21 0,22 22-16,-21-22 15,0 0 16,0 21-31,106-21 32,-128 0-32,43 21 31,-42 0-15,42 0-1,21-21 1,-21 21-1,21 1 1,0-22 15,22 0-15,-1 0 0,-21 0 62,0-22-78,1 22 15,-22-21 1,0 0 0,-22 21-1,44 21 95,-22 0-110,-22 1 15,44-1 1,-22 0-1,0 0 1,-22-21 15,44 42-15,-22-20 0,0 20-1,0-21 1,0 0-1,0 0 1,-22-21 0</inkml:trace>
  <inkml:trace contextRef="#ctx0" brushRef="#br0" timeOffset="341114.2216">9207 2900 0,'0'-21'141,"-21"21"-126,21-22 1,21 1 0,-42 21-1,21-21 1,-21 21 31,0-21-47,0 21 15,0 0 1,-22-21 0,22 21-1,-21 0 1,-1 0 0,22 0-16,0 0 15,0 21 16,-21-21-31,-1 0 16,22 21 31,21 0-31,-21-21-1,0 43 1,0-22-1,-1-21-15,1 21 16,21 0 31,-21 0-31,21 0-16,0 22 15,0-22 1,0 21 31,0-21-32,-42 22 1,63-1 0,-21-21-1,21 22 1,-42-22-1,42 42 1,0-42 0,-21 1-1,0-1 1,43 21 0,-22 0-1,0-20 1,0-1-1,21 0 1,-20-21 15,20 21-15,-21-21 0,0 21-1,22-21 1,-22 0-1,42 0 1,-20 0 0,20 0-1,-21-21 1,-20 0 0,-1 21-1,21-21 1,-21 0-1,22-1 17,-22 1-32,21 0 15,-42 0-15,21 0 16,0 0 0,1-22-1,-22 22 1,21 0-1,0 0 1,-21 0 0,0-22-1,0 1 1,0 21 0,-21-22-1,21 1-15,0 21 16,-21 0-1,21 0-15,-22-22 47,1 22-31,-21-21 0,21 21-1,0-1 1,-1 22-1,1-21 1,0 0 0,-64 0-1,-42 0 1,-42 0 0,106 21-1,20-22 1</inkml:trace>
  <inkml:trace contextRef="#ctx0" brushRef="#br0" timeOffset="347240.2227">8763 11303 0,'0'-21'15,"21"21"-15,0-21 31,0-1 1,1 1 15,-22 0 62,-22 0-93,1 0-1,0 0 1,0 21 31,-21-22-32,20 22-15,1-21 32,0 21 14,-21 0-46,21 0 16,-1 0 0,1 0-1,-21 0 1,0 0 0,-1 0-1,1 0 1,21 0-1,-22 0 1,22 0 15,0 0-15,-21 0 0,21 0-16,-1 21 15,1-21-15,0 22 16,0-22-1,0 21 1,0 0 0,21 0-1,0 0 1,-22 0 0,1 1-1,21-1 1,21 21-1,-21 0 17,22-20-17,-22 20 1,21-21 0,-21 0-1,0 22 1,0-22-1,21 21 1,-21-63 0,0 42-1,0 0 1,0 85 0,0-85-1,0 22 1,-21-1 15,21-21-15,0 0-1,0 22 1,21-22 0,0 0-1,0 0 1,0 0-1,22 22 1,-22-43 0,42 21-1,1-21 1,-22 0 0,43 21-1,-22-42 1,1 21-1,-43-21 17,21-1-17,-20 1 1,20 0 0,-21-21-1,-21 21 1,21-22-1,-21 22 1,21 0 0,1 0-1,-1 0 1,-21-1 0,-21-20-1,21 21 1,0-21-1,0 20 17,0 1-17,0 0-15,0-21 47,21 21-31,-21-22-1,0 22 1,21-21 0,-42 21-1,21-22 1,0 22 0,-21 0-1</inkml:trace>
  <inkml:trace contextRef="#ctx0" brushRef="#br0" timeOffset="359923.4457">12382 14541 0,'22'0'125,"-1"0"-109,0 0-1,0 0 1,0 0-16,0-21 15,1 21 1,20 0 0,0 0-1,-21 0 32,43 0-47,-22 0 16,22 0 15,-43 0-15,21 21-1,1-21 1,-22 0 0,0 0 15,0-21-16,64 21 1,-43 21 0,0-21-1,1 0 1,20-21 0,-42 42-1,22-21 1,-22 0 15,21 0-15,-21 0-1,22 0 1,-22 0 0,42 0-1,-20 22 1,20-22-1,1 0 1,20 0 31,-41 0-47,20 0 47,1 21-47,-22-21 15,22 0 17,-1 0-17,-21 0 1,22 0 0,-43 0-16,21 0 15,1 0-15,-1 21 16,22-21-1,-43 0 1,63 0 0,-20 0-1</inkml:trace>
  <inkml:trace contextRef="#ctx0" brushRef="#br0" timeOffset="360384.8191">15409 14626 0,'21'0'0,"1"0"16,20 0-1</inkml:trace>
  <inkml:trace contextRef="#ctx0" brushRef="#br0" timeOffset="361866.1746">14309 14605 0,'42'0'32,"21"0"-17,-20 0-15,41 0 16,-41 0 0,-1 0 15,0 0-16,-20 0 1,41 0 15,-42 0-15,64 0 0,-22 0-1,-41 0 1,20 0-1,0 0 1,1 0 0,-22 0-1,0 21 1,0-21 0,0 0 15,0 0 16,1 0-47,-1 0 15,21 0 1,-21 0-16,0 0 16,1 0-1,-1 0 1,0 0-1,0 0 17,0 0-32,0 0 15,1 0 17,-1 0-32,-21 21 31,21-42-16,0 21 1,0 0 47,0 0-48</inkml:trace>
  <inkml:trace contextRef="#ctx0" brushRef="#br0" timeOffset="364813.5477">16658 14626 0,'21'0'47,"64"0"-16,-43 0-15,-21-21 0,64 21 31,-64 0-47,85 0 15,-64 0 1,43 0-1,-43-21 1,22 42 15,-43-42-31,0 21 16,0 0-16,1 0 16,20-21-1,21 21 16,-41 0-15,62 0 0,-41 0-1,-22 0 1,0 0 15,42 0-15,-20 21-1,-1-21-15,0 0 16,1 0 15,-1 0-15,0 0 0,-20 0-1,-1 0-15,42 0 16,-42 0-16,22 0 47,-22 0-32,64 21 1,-1 0 0,-63-21-1,22 0 1,20 0-1,1 0 32,-22 0-31,0 0 0,1 0-1,-22 0 1,0 0-1,0 0 1,0 0 0,1 0-1</inkml:trace>
  <inkml:trace contextRef="#ctx0" brushRef="#br0" timeOffset="366968.175">20764 14626 0,'22'-21'62,"20"21"-62,-21 0 16,0 0-1,22 0 1,20 0 31,-21 0-31,-20 0-16,20 0 15,-21 0 1,21 0-1,-20 0-15,-1 0 16,21 21 0,-21-42-1,43 21 1,-22 0 0,-21 0-1,22 21 1,-22-21-1,21 0 1,-21 0 0,43-21-1,-22 42 1,-21-21 0,22 0-1,-22 0 16,0 0-15</inkml:trace>
  <inkml:trace contextRef="#ctx0" brushRef="#br0" timeOffset="368129.4124">20849 15007 0,'21'0'47,"0"21"-31,22-42-1,-22 42-15,0-21 16,21-21 0,-20 21-16,41 0 15,-42 0 1,0 0-1,22 0 1</inkml:trace>
  <inkml:trace contextRef="#ctx0" brushRef="#br0" timeOffset="369393.285">21315 15007 0,'42'0'140,"-21"21"-124,0-21 0,64 0 15,-64 0-15,22 0-1,-22-21 1,0 21 15,0-21-15,-21 0 15,-21 21-15,21-21-1,0-1 1,-21 1-1,0 21 1,-1-21 0,-20 21-1,0 21 17,-1-21-17,22 0 1,0 21-1,0-21 1,42 0-16,-21 22 16,0-1-16,21 0 15,0-21 1,22 21 0,-1 0-1,-21-21 1,22 0-1,-22 0 1,0-21 0,0 21 15,-42 21 78,21 0-93,0 1-16,21-1 16,-21 0-1,0 0 1,0 21-1,0-20 1,0 20 0,-21-21-1,42 0 17,-42-21-17,21 21 1</inkml:trace>
  <inkml:trace contextRef="#ctx0" brushRef="#br0" timeOffset="371600.7432">17462 15049 0,'0'-21'16,"-21"21"78,42 0 124,22 0-202,-1 0-16,-21 21 16,43-21-1,-22 0 1,-21 0-16,22 0 16</inkml:trace>
  <inkml:trace contextRef="#ctx0" brushRef="#br0" timeOffset="373040.5151">17949 15049 0,'21'0'93,"22"0"79,41 0-172,-41 0 16,-1 0-1,-21-21 1,0 0 78,1 21-94,-44-21 15,22 0 1,-21 21 0,21-21-1,-21 21 1,-21-22 0,21 22-1,-1 0 1,1 22-1,-21-22 1,21 0 0,0 21-1,-22-21 1,43 21 0,-21-21-1,42 21 1,0 0 15,-21-21-15,43 21-1,20-21 1,-20 0 0,-22 0-1,21 0 1,-21-21 62,-42 21-62,42 0-16,0 0 93,-21 21-93,0 1 16,0 20 0,22-21-1,-22 0 1,-22 0-1,22 1 1,22-1 0,-22 0-1,0 0 1,21 0 0</inkml:trace>
  <inkml:trace contextRef="#ctx0" brushRef="#br0" timeOffset="375753.0143">13398 15113 0,'-21'0'16,"64"0"187,20 0-187,-21 0-1,-42 21 1,22-21-16</inkml:trace>
  <inkml:trace contextRef="#ctx0" brushRef="#br0" timeOffset="377144.528">13801 15155 0,'21'0'47,"0"0"-15,64 0 61,-43 0-77,-21 0-16,21 0 16,1 0-1,-22 0 1,0-21-1,0 0 32,-21 0 0,0 0-47,0-1 16,-21 22-16,21-21 31,-42 21-15,21-21-1,-22 21 1,22 0 0,-21 0-1,21 0 1,-22 0-1,22 21 1,0 0 0,0 1-1,21-22 1,0 42 0,63-21 15,-42-21-31,1 0 15,20 0 1,-21 21-16,0-21 16,0 0-1,1 0 1,-22-21 0,21 42 155,0 0-171,0 1 32,-42-1-32,42 0 15,0 0 1,-21 21 0,-21-20-1,42-1 1,-42 0-1,42 0 1,-42 0 0,42-21-1</inkml:trace>
  <inkml:trace contextRef="#ctx0" brushRef="#br0" timeOffset="383377.6222">13144 16446 0,'43'0'62,"-22"-21"-46,-21 0 0,42 21 15,-21-21-15,1 21-1,-1 0 48,0 21-48,0-21-15,21 21 16,-42 0 15,0 1-15,22-22-1,-22 21-15,0 0 32,-43-21-32,64 21 15,1 0-15,-22 0 16,21-21 0,-21 22-1,21-22 1,-21 21-1,21 0 1,-21 0 0,21-21-1,0 21 1,22-21 0,-22 0 77,0 0-93,21 0 16,-20 0 0,20 0-1,-42-21 16</inkml:trace>
  <inkml:trace contextRef="#ctx0" brushRef="#br0" timeOffset="383968.4621">13652 16468 0,'-21'21'47,"21"0"-31,-21-21-16,0 0 16,0 21-16,0 0 15,-22-21 16,22 21-31,-21 1 32,21-22-17,-1 21 1,1-21 0,-42 21-1,42 0 1,-1-21-1</inkml:trace>
  <inkml:trace contextRef="#ctx0" brushRef="#br0" timeOffset="384577.0555">13949 16595 0,'0'0'0,"-21"0"16,-1 0 0,1 0 62,64 0-16,-1 21-46,-21-21-16,21 0 16,-20-21 15,20 21-31</inkml:trace>
  <inkml:trace contextRef="#ctx0" brushRef="#br0" timeOffset="385600.7442">14457 16552 0,'0'0'0,"-21"0"15,-1 0 17,1 0 14,0 0-46,0 0 16,0 0 0,21-21-1,0 0 1,21 21 0,-21-21-1,21 21 16,0-21-31,43 21 16,-43 0-16,0-22 16,0 22-1,0 22 1,1-1 0,-1 0-1,-21 21 1,-21-21-1,21 1 1,-22 20 0,-20 0-1,21-42 1,0 21-16,-43 1 16,149-22-1,-149 21 1,1-21-1,42 0 1,42 0 93,0 21-93,0-21-16,0 0 16,22 0-1,20 0 1,-20 0 0,20 0-1,1-21 16,-43 21 32,0 0-47,-21-21-16</inkml:trace>
  <inkml:trace contextRef="#ctx0" brushRef="#br0" timeOffset="386256.4233">14838 16362 0,'0'21'79,"0"0"-64,21-21-15,0 21 16,21 0-1,-20 22 1,-22-22 0,42 21-1,0 1 1,-21-22 0,1 21-1,-22-21 1,0 0-1,0 22 1,0-1 0,-22-21-1,1 22 1,42-43 15,-42 21-15</inkml:trace>
  <inkml:trace contextRef="#ctx0" brushRef="#br0" timeOffset="387833.5961">13229 16171 0,'-21'21'93,"0"-21"-93,0 22 16,-1-22 0,-20 0-1,0 42 17,21-42-17,-22 21 1,22 0-1,21 0 1,-21 1-16,21-1 16,-21 0-16,21 0 15,0 0 1,-21 0 0,21 22-1,21-1 1,-21-21-1,21 0 1,21 22 0,-21-22-1,22 21 17,-1 1-17,-21-43-15,0 21 16,-21 0-16,22-21 15,-22 21 1,21-21 0</inkml:trace>
  <inkml:trace contextRef="#ctx0" brushRef="#br0" timeOffset="389636.7844">15282 16023 0,'21'0'16,"-42"0"15,21 21-15,-21-21-1,0 0 1,0 0 0,21-21 77,0 0-77,21 21-16,0-21 16,0 21-1,0 0 1,22 21 46,-43 0-62,0 0 16,0 22 0,0-22-1,-21 21-15,-1-21 16,1 0-16,0 1 15,-21-1 1,21 0 0,-22-21-1,22 0 1,42 0 62,0 0-62,1 0-16,-1 0 15,0 0 1,21 0 0,1 0 15,-1 21-16,21-21 1,-20 0 0,-1-21-1,-21 21 1,0-21 0,-42 0-1,21-1 16</inkml:trace>
  <inkml:trace contextRef="#ctx0" brushRef="#br0" timeOffset="391944.654">12806 16891 0,'-21'0'15,"42"0"110,21 0-109,-21 0-16,22 0 16,-1 0 15,-21 0-16,43 0 32,-43 0-47,21 0 16,22 21 0,-22-21-1,0 0 1,-21 0-1,22-21-15,-1 21 47,-21 0-31,43 0-16,-22 21 16,0-42-1,1 42 16,-1-21-15,-21 0 0,43 0-1,-43 0 1,21 0 15,43 21-15,0-21-1,-22-21 1,-21 42 31,-20-21-47,41 21 16,-42-21-1,0 0 16,43 0-15,-22 0-16,22 22 16,-43-22-16,0 0 15,21 0 1,22 0 0,-22 0-1,1 0 1,-22 0-1,63 0 17,-20 0-17,-1 0 1,22 0 0,-21 0-1,-22 0 16,0 0-15,22 0 31,-22 21-31,0-21-16,-20 0 15,20 0 1,21 0-1,-20 0 1,-1 0 0,0-21-1,-20 42 63,-1-21-78</inkml:trace>
  <inkml:trace contextRef="#ctx0" brushRef="#br0" timeOffset="393680.9111">13801 17335 0,'-22'0'47,"1"0"-31,0 0 0,85 0 265,-1 0-266,-21 0-15,-20 0 16,41 0 31,-42 0-31,0 0-1</inkml:trace>
  <inkml:trace contextRef="#ctx0" brushRef="#br0" timeOffset="394840.8076">14160 17378 0,'22'-21'62,"-1"21"-62,-21-22 16,21 22-16,-21-21 15,21 21 1,-21-21 0,0 42 46,-21 0-46,42 1-1,0-22 1,-21 21 0,0 0-1,0 0 1,21 0 0,1 0-1,-22 1 16,21-1 1,-21 0 46,-21-21-63,21 21 1,-22-21 62,1 0-62,0 0-16,-21 0 15,21 0 1,-1 0 15,22-21-15,43 42 78,-22-21-79,0 0-15,43 0 16,-22 0 0,-21 0-1</inkml:trace>
  <inkml:trace contextRef="#ctx0" brushRef="#br0" timeOffset="399161.4078">16171 16997 0,'-21'0'47,"0"0"-16,42 0 125,0 0-140,43 0 46,-43 0-46,0 0-16,0-21 16,22 21-1,-22 0 17,0 0-32,21 0 15,-21 0-15,1 0 16,-1 0-1,0 0 1</inkml:trace>
  <inkml:trace contextRef="#ctx0" brushRef="#br0" timeOffset="400090.8638">16298 16827 0,'21'0'125,"-21"22"-125,-21-22 16,42 21 15,-21 0-31,0 0 16,22 0-1,-22 0 1,0 1 0,0-1 15,21-21-15,-42 21-1,42 0 1,-42 0-1,42 0 17,-42-21-17,21 22 17,-22-1 61,44-21-77,-44 0 62,22 21-47</inkml:trace>
  <inkml:trace contextRef="#ctx0" brushRef="#br0" timeOffset="401767.9296">17738 16425 0,'-43'21'109,"43"1"-109,-21 20 31,-42 21 0,41-41-15,22 20 0,-21-21-1,21 0 1,-21 0 0,21 1-1,0-1 1,-21 0-1,42 0-15,-42 0 16,42 0 0,0 1-1,-21-1 1,43 21 0,-22-21-1,-42-21 1,42 0-1</inkml:trace>
  <inkml:trace contextRef="#ctx0" brushRef="#br0" timeOffset="402998.9752">17928 16700 0,'0'0'0,"0"-21"0,21 0 16,-42 21 0,0 21 46,21 0-62,0 1 16,0-1-1,21 0 1,0 21 0,0-42-1,22 21-15,-22-21 16,0 0-1,43-21 1,-22 0 0,-42 0-1,-21 21 63,21-21-78,-43 21 16,43 21 47,22 0-63,-22 21 15,0 1 1,21 20-1,0 1 1,0-22 0,0 22-1,-42-22 1,85 0 0,-43-21-1,-21 1 1,21 20 15,-42-21-15,0 0-1,21-21 1,0 0 0,-22 0 15,1 0-16,-63 0 1,41-21 0,-20 0-1,42 0 1,21 0-16,0-1 16,0 1-1,0 0-15,0 0 16,21 0 15,21 0-15,22-1-1,-43 1 1,0 21-16,-21-21 16,21 21-16,0 0 15,0 0 1</inkml:trace>
  <inkml:trace contextRef="#ctx0" brushRef="#br0" timeOffset="403512.4207">18478 16722 0,'0'21'125,"22"0"-125,-44 0 15,22 0 1,0 0-1,0 1-15,22-1 16,-22 0-16,-22-21 0,44 21 16,-1 21-1,0 1 1,0-43 0</inkml:trace>
  <inkml:trace contextRef="#ctx0" brushRef="#br0" timeOffset="403833.4525">18330 16849 0,'43'0'15,"-1"0"-15,0 0 16,22 21-1,-1-42 17,-20 21-17,-22 0-15,21-22 16</inkml:trace>
  <inkml:trace contextRef="#ctx0" brushRef="#br0" timeOffset="404352.9701">18881 16806 0,'0'-21'31,"21"0"-31,-21-21 16,0 20 15,0 65 31,0-22-46,0 0-16,0 21 16,21 1-1,0-1 1,-21-21-1,21 0 1,-42 1 15,21-1-15,21-21-16,-21 21 16</inkml:trace>
  <inkml:trace contextRef="#ctx0" brushRef="#br0" timeOffset="404953.073">19008 16468 0,'21'0'32,"-21"21"-32,21 0 15,42 21 1,-20 1-1,-1-22-15,0 21 16,-20 0 0,-1-42-16,21 43 15,-21-1 1,0 0 15,-21 1-15,22-22-1,-44 0 1,1 0 0,21 0-1,0 1 1,-21-22 0,21-22-16</inkml:trace>
  <inkml:trace contextRef="#ctx0" brushRef="#br0" timeOffset="405977.6186">19473 16298 0,'-21'21'47,"0"-21"-47,0 0 15,-22 22 1,43-22-1,-21 0 1,0-22 47,21 1-48,0 0-15,21 0 16,-21 0-1,43 21 1,-1 0 0,0 21 46,-42 21-62,21 1 16,-21-22-1,-21 42 1,0-42 0,-21 22-1,-1-22 1,1-21 0,21 0-1,21-21 16,42 42 48,1-21-64,-1 21 1,21-21-1,-20 21 1,-22-21-16,0 0 16,0-21-1,0 21-15,1-21 32,-44 21-1</inkml:trace>
  <inkml:trace contextRef="#ctx0" brushRef="#br0" timeOffset="408144.7208">17420 17081 0,'21'22'110,"-21"-44"-110,21 22 15,1 22 17,-1-22-17,21 0 1,0 0 0,1 0-1,-1 0 1,22 0-1,-43 0 1,63 0 0,-20 21-1,-22-21 1,1 0 0,-1 0-1,-21 0-15,43 0 16,-43 0-1,0 0-15,-42 0 16,84 0 15,-20 21-15,-1-21 0,-21 0-16,21 0 15,-20 0-15,-1 0 16,0 0-1,0 0-15,0 0 16,0 0 0,43 0 46,-22 21-62,22-42 31,-1 42-15,1-21 0,-1-21 15,-42 21-15,64 0-1,-21-21 1,-1 21 15,1 0-15,63 21-1,-106-42 32,42 21-31,1 0-1,-64-21 1,42 21 15,22 0-15,-43 0 0</inkml:trace>
  <inkml:trace contextRef="#ctx0" brushRef="#br0" timeOffset="409778.5078">18563 17484 0,'-21'0'219,"42"0"-141,-21 21-78,21-21 32,0 0-17,1 0 1,-1 21-1,0-42 1,21 21-16,1 0 16,-1 0-16,-21 0 15,21 0 1,-20-21 0,-1 21-1,-21-22 16,-21 1-31,21 0 16,-22 21 0,1-21-1,0 0 1,0 21 0,0 0-16,-22-21 15,22 21 1,-21 0-1,21 0 1,-22 21 0,1-21-1,0 21 1,21-21 0,42 21-1,-21 0 1,42-21-1,0 21 1,22-21 0,21 0-1,-64 0 48,0 0-63,0 22 78,0-1-78,0 0 16,-42 0-1,42 0 1,1 22-1,-22-22 1,-22 21 0,1-21-1,42 0 1,-42 1 0,42-22-1</inkml:trace>
  <inkml:trace contextRef="#ctx0" brushRef="#br0" timeOffset="411136.5849">20362 16997 0,'21'0'78,"1"0"47,20 21-110,0-21-15,-21 0 16,22 0 0,41 21-1,-20-21 1,-22 0 0</inkml:trace>
  <inkml:trace contextRef="#ctx0" brushRef="#br0" timeOffset="411527.3949">20426 17103 0,'42'0'31,"0"0"-16,1 21-15,-1-42 16,22 21 0,-22 21-1,0-21 17,-21 0-17,22 0 1,-22 0-1,0-21 1,0 21-16</inkml:trace>
  <inkml:trace contextRef="#ctx0" brushRef="#br0" timeOffset="412528.4556">21611 16954 0,'21'-21'47,"-21"0"-32,0 0 1,-21-21 46,21 20-62,-21 22 16,42-21 0,-21 42 77,0 1-77,21-1-16,-42 21 16,42 0-1,-21 22 1,0-22-1,0 1 1,21-22 0,-21 0 15,-21-21-15,-21 0 46,0 21-62,20-42 16,1 21-1,21 21 1,43-21 46,-22 0-46,21 0-16,22 0 16,-22 21 31,21-21-32,-41 0 1,-1 0-1</inkml:trace>
  <inkml:trace contextRef="#ctx0" brushRef="#br0" timeOffset="424944.7688">26162 4339 0</inkml:trace>
  <inkml:trace contextRef="#ctx0" brushRef="#br0" timeOffset="427316.7624">26035 4360 0,'0'-21'140,"21"21"-124,-42 0-16,0-21 16,63 0-1,-42 0 32,21-1-31,-42 22 93,21 22-93,0-1-1,0 0 1,0 0 0,0 0-1,21 0 1,0 1-1,1-1-15,-1-21 32,0 0-32,-21 21 15,21-42 48,0 21-63,0-21 15,1-1 1,-22 1 0,-22 21-1,22-21 1,-21 21 15,64 42 110,-43-20-126,0-1-15,0 0 16,21 21 0,21 1-1,-21-1 1,0 0 0,22 1-1,-64-22 1,21 0-1,21 0 1,-42 0-16,-1 22 16,22-22-1,0 0 1,-21 0 15,0-21-15,21 21-1,-21-21 79,-21-21-94,20 21 16,1 0-16,-21-21 15,21 0 1,0 0 0,-1 21-1,44-22 1,-22 1 31,42-21-32,-21 21 1,21 0 0,-20 21-1,-1-22 1,0 1-16,0 21 16,0-21-16,0 42 78,1-42-63</inkml:trace>
  <inkml:trace contextRef="#ctx0" brushRef="#br0" timeOffset="427912.4069">26733 4360 0,'-21'0'31,"21"21"-31,0 1 125,21 20-125,-21-21 16,0 0-16,22-21 15,-22 21 1,21 22 0,0-43-1</inkml:trace>
  <inkml:trace contextRef="#ctx0" brushRef="#br0" timeOffset="428280.0564">26564 4487 0,'64'0'47,"-22"0"-31,-21 0-1,21 0-15,-20 0 16,-1 0-16,0 0 0,0 0 16,0 0-1</inkml:trace>
  <inkml:trace contextRef="#ctx0" brushRef="#br0" timeOffset="428897.8956">27030 4466 0,'21'-21'47,"-21"0"-31,21 0 0,-21-22 15,21 64 109,0 22-124,-21-22-16,85 64 31,-64-64-15,-21 0 15</inkml:trace>
  <inkml:trace contextRef="#ctx0" brushRef="#br0" timeOffset="431162.0004">26141 4191 0,'63'0'16,"-84"0"31,-21 0-47,21 21 219,42-42 109</inkml:trace>
  <inkml:trace contextRef="#ctx0" brushRef="#br0" timeOffset="431968.5908">25971 4127 0,'0'22'16,"-21"-22"15,42 0-15,-42 0-1,21 21 1,-21-21-1,0 21 1,0 0 0,-22 0-1,43 0-15,-21 1 16,0-22 0,0 0-16,0 21 15,21 21 1,0-21-1,-21 0 1,-1 22 15,22-22-15,0 21 0,22-21-1,-1 22 1,42 20-1,-42-63 1,1 21 0</inkml:trace>
  <inkml:trace contextRef="#ctx0" brushRef="#br0" timeOffset="433225.7442">27347 4170 0,'21'0'63,"1"21"-63,-1-21 15,42 21 1,-42 21 0,1-20-1,-1 20 1,21 0 15,-42-21-15,-21-21-16,63 22 15,-42-1-15,0 21 16,21-21 0,-21 22-1,-21-22 1,42 21-1,-42-21 1,21 0 0,-21-21-1,21 22 1,-21-22 0</inkml:trace>
  <inkml:trace contextRef="#ctx0" brushRef="#br0" timeOffset="434644.6317">27728 3979 0,'0'0'0,"-21"21"0,-21-21 141,21 0-141,21-21 31,21 0-15,0 21 31,0-21-32,0 0-15,0 21 16,1-21 0,-65 42 46,86 21-46,-43-21-16,0 22 15,21-1 1,-64 0 0,22-21 15,0-21-16,0 0 1,42 0 109,0 0-109,22 0 46,-22 22-46,21-22-1,43 0 1,-64 0 0,0-22 62,0 22-47</inkml:trace>
  <inkml:trace contextRef="#ctx0" brushRef="#br0" timeOffset="436400.8598">25781 5016 0,'21'-21'47,"21"21"-47,1 0 15,-1 0 1,22 0 0,-1-21-1,-21 21 1,22 21 0,-1-42-1,1 21 32,-1 21-31,-20-21-16,-22 0 15,64 0 17,-43 0-17,0 0 1,-21 0-1,22 0 1,-1 0 0,0 0-1,1 0 1,-22 0 0,0 0-1,21 0 1,-20 0-1,-1 0-15,0-21 16,21 21 0,-21 0-16,1 0 15,-1 0 32,21 0-31,22 0-1,-1 0 1,-21 0 0,85 0-1,-42 0 1,-43-21 0</inkml:trace>
  <inkml:trace contextRef="#ctx0" brushRef="#br0" timeOffset="438048.3803">26395 5355 0,'-21'0'0,"21"21"16,42 0 46,0 1-46,-21-22 0,22 0-1,-1 0 1,-21-22-1,22 22 17,-1-21-17,21 0 1,-63 0 0,0 0-1,0 0 1,-21 21 15,0-22-31,-21 1 31,21 21-15,-22 0 0,1 0-1,-22 0 1,22 21-1,0 1 1,21-22 0,21 21-1,21 0 1,0 0 0,42 0-1,-20 0 1,-1-21-1,0 22 1,1-44 15,-22 22-31,0-21 16,0 21-16,0-21 16,1 21-1,-44-21 1,22 42 15,-21 0 0,0-21-31,42 21 32,-21 1-32,0-1 15,21 21 1,-21-21-16,22 0 15,-22 1 1,0-1-16,0 0 31,0 0-15,0 0 0,21-21-1</inkml:trace>
  <inkml:trace contextRef="#ctx0" brushRef="#br0" timeOffset="440156.9845">27982 5059 0,'21'0'157,"22"0"-111,20 0-46,22 0 16,0 0 0,-43 0 15,-21 0-31,-42 0 62,0 21-62,-22-42 16,-20 21 0,42 0-1,-22 0 1,22 0 0,0-21-1,63 21 95,-20 21-110,-1-21 15,0 0 1,0 0-1,0 0 1</inkml:trace>
  <inkml:trace contextRef="#ctx0" brushRef="#br0" timeOffset="441085.0309">29252 4233 0,'-21'21'15,"0"-21"-15,-21 0 16,-64 85 15,85-85-15,-1 42-1,1 1 1,21-1 0,21 22-1,1-43-15,-1 21 16,-21-21-1,0 0-15,21 1 16,-21-1 0,21 0-1,0-21 17</inkml:trace>
  <inkml:trace contextRef="#ctx0" brushRef="#br0" timeOffset="441576.5004">29168 4466 0,'21'0'94,"0"21"-94,21 22 16,22-1-1,-22 0 1,-21-21-1,22 22 1,-22-22 0,0 0-1</inkml:trace>
  <inkml:trace contextRef="#ctx0" brushRef="#br0" timeOffset="441992.7442">29400 4445 0,'0'21'16,"-21"0"-1,21 0 1,-42 1-1,42 20 1,-42 0 0,20-21-1,1 22 1</inkml:trace>
  <inkml:trace contextRef="#ctx0" brushRef="#br0" timeOffset="442424.196">29485 4657 0,'21'0'94,"22"0"-94,-1 0 16,0 0-1,1 0 1,-22 0-1</inkml:trace>
  <inkml:trace contextRef="#ctx0" brushRef="#br0" timeOffset="443192.9285">29803 4466 0,'21'0'31,"0"0"-15,21 0-16,1 0 16,-22 0-1,0 21 17,-21 22-17,-21-22 1,21 21-1,-21 0 1,-1 1 0,1-43-16,-42 42 15,42-21 1,-1-21-16,22 21 31,-21-21-31,85 0 94,-22 0-94,-21 0 16,0 0-1,64-21 1,-64 21-1</inkml:trace>
  <inkml:trace contextRef="#ctx0" brushRef="#br0" timeOffset="444328.3752">29739 4212 0,'42'21'109,"1"-21"-109,-1 21 0,0-21 16,22 22 0,-1-1-1,-41 0 1,20 0-1,-21 21 1,21-20 15,-20-1-15,-1 21 0,-21 0-1,0 1 1,21-22-1,-21 21 1,-21 1 0,0-22-1,21 0 1,-43 21 15,22-42-31,21 21 16,-21 1-1,0-1-15,21 0 32,-21-21-32,42 0 15</inkml:trace>
  <inkml:trace contextRef="#ctx0" brushRef="#br0" timeOffset="445714.6487">30099 3873 0,'0'22'16,"0"-44"-1,21 1 189,-21 0-204,21 21 15,-21 21 63,0 22-78,0-22 16,-21 21 0,0 0-1,-21 1 1,-1-22-1,1 0 1,0-21 0,84 0 77,0 0-93,-21 0 16,1 0 0,-1 0-1,0 0 1,21 21 0,1 0-1,-1-21 1,-21 0-16,0 0 15,0 0 1,-21-21 47,22 21-48</inkml:trace>
  <inkml:trace contextRef="#ctx0" brushRef="#br0" timeOffset="449752.9545">28956 5059 0,'21'0'31,"0"0"1,0 0 61,22 0-77,-22 0-16,0 0 16,21-21-1,1-1 1,-22 44 31,0-22-32,21 0 1,1 0 0,-22 0-1,0 0 16,0 0-15,85 0 0,-64 0-1,-20 0-15,-1 0 16,0 0 0,0 0-16,21 0 15,1 0 1,-1 0-1,0 0 1,1 0 0,-22-22 15,21 22-15,-21 0-1,1 22 1,20-22-1,0 0 1,1 0 0,20 0 31,-21 0-32,-20 0-15,41 0 16,-21 0-1,-20 0 17</inkml:trace>
  <inkml:trace contextRef="#ctx0" brushRef="#br0" timeOffset="451224.2982">29549 5546 0,'0'-22'188,"21"1"-173,0-21 1,-42 21 0,63 0-1,-21-1 1,0 1-1,-21 0 1,22 0 0,-22 42 109,0 0-125,21 0 15,-21 1 1,21-1 0,-21 21-1,21-21 1,0 0-1,-21 1 1,21-1 0,-21 21-1,0-21 1,0 0 0</inkml:trace>
  <inkml:trace contextRef="#ctx0" brushRef="#br0" timeOffset="452392.7375">30607 4995 0,'-21'0'15,"42"0"1,42 0 62,22 0-78,-64 0 16,43 0-16,20 0 15,-62 0 1</inkml:trace>
  <inkml:trace contextRef="#ctx0" brushRef="#br0" timeOffset="452824.9106">30713 5101 0,'0'0'0,"84"0"16,-62 0 0,20 0-16,21-21 46,-20 21-46,-22 0 16</inkml:trace>
  <inkml:trace contextRef="#ctx0" brushRef="#br0" timeOffset="454336.7585">31496 4826 0,'0'-21'46,"0"0"-30,0-1 0,21-20 31,0 21-32,-21 0-15,0 0 16,0-1-1,0-20 1,-21 42 0,21 42 93,0-20-109,0-1 16,0 0-16,0 0 15,0 43 1,0-43 15,0 0-15,0-42-1,0 63 17,0 0-32,0-20 15,-21-1 1,21 0 0,21-21-1,-21 21 16,-21-21 16,21 21-31,-21-21 0,21 21-1,42-21 1,-63 0-1,0 0 1,21 22-16,-21-44 16,-1 22 140,1 0-140,0 0-1,42 0 32,0 0-31,1 0-16,-1 22 15,0-22 1,21-22 0,-21 22-1,-42 0 79</inkml:trace>
  <inkml:trace contextRef="#ctx0" brushRef="#br0" timeOffset="463840.6406">8086 14880 0,'21'0'16,"-42"0"-1,42 0 1,-42 21 62,21 0-62,0 1-1,0-1 1,-22 21-1,22-21 1,0 22 0,0-22-1,-21 0 1,21 0 0,0 0 15,43-63 31,20 21-46,-42 0-16,0 21 16,22-22-1,-1 1 1,-63 42 78,0-21-63,0 22-16,42-22 1,-64 0 0,22 21-1,-21-21 1,42 21 0,42-63 30,-21 42-30,1-22 0</inkml:trace>
  <inkml:trace contextRef="#ctx0" brushRef="#br0" timeOffset="472210.6648">27030 6985 0,'-21'0'62,"-1"0"-15,-20 0 47,21-21-79,0 21 1,0 0 0,-22 21-16,1-21 31,21 0-16,-22 21-15,22-21 16,-21 21 0,0 0-1,20 1 17,1-1-17,21 0-15,-21 0 16,21 0-16,-21 0 15,0 1 1,42-1 0,-21 0-1,0 0 1,0 0 15,21-21-31,-21 21 16,21 1-1,0-1 1,22-21 0,-43 21-1,21-21 1,0 0 0,-21 21-16,21-21 15,22 0 1,-1 0-1,0 0 1,1 0 0,-22 0-16,0 0 15,0 0-15,0 0 16,0 0 0,1 0 15,20-21 63</inkml:trace>
  <inkml:trace contextRef="#ctx0" brushRef="#br0" timeOffset="473488.2328">27432 6794 0,'0'22'47,"-21"-22"-32,21 21-15,-21-21 16,-1 21 0,22 21-1,-42 1 17,21-1-17,42-21 1,-42 21-1,0 1 1,21-22 0,-21 0-1,21 21 1,-22-20 0,1 20-1,21-21 1,0 21-1,0-20 1,0-1 0,0 0-1,0 21 17,0-21-17,21 1 1,-21-1-1,22-21 1,-1 21 0,-21 0-1,21 0 32,-21 0-31,21-21 78</inkml:trace>
  <inkml:trace contextRef="#ctx0" brushRef="#br0" timeOffset="486360.4686">27876 7133 0,'22'-21'109,"-1"21"-31,-21-21-62,21 42 46,-21 0-62,21 0 16,-21 0 0,-21 1-1,42-22 1,-42 0 0,21 21-1,-42 21 1,20-21-1,-20 0 1,21 1 0,-21-1-1,42 0 1</inkml:trace>
  <inkml:trace contextRef="#ctx0" brushRef="#br0" timeOffset="486760.5552">28067 7345 0,'0'0'0,"0"-21"0,21-1 31,-42 22-15</inkml:trace>
  <inkml:trace contextRef="#ctx0" brushRef="#br0" timeOffset="488169.3822">27792 7366 0,'42'0'15,"-21"0"1,0 0 46,1 0-46,20 0 62,-21 21-78,0-21 16,-21 21-1,21-21 1,-42 0 0,42 21-1,1-21 17,-1 0 77,0-21-93,0 21-16,-21-21 15,21 21 1</inkml:trace>
  <inkml:trace contextRef="#ctx0" brushRef="#br0" timeOffset="488689.2101">28554 7387 0,'-21'0'31</inkml:trace>
  <inkml:trace contextRef="#ctx0" brushRef="#br0" timeOffset="488960.5517">28533 7387 0</inkml:trace>
  <inkml:trace contextRef="#ctx0" brushRef="#br0" timeOffset="489312.3671">28511 7493 0,'0'0'0,"22"21"0,-1 0 15,-21 0 1,21-21-16,-21 22 16,0-1-1,21-21 1,-21 21-1,-21 0 1</inkml:trace>
  <inkml:trace contextRef="#ctx0" brushRef="#br0" timeOffset="489825.6394">28850 7281 0,'42'0'63,"1"0"-47,-22 0 30,0 0-46,0 0 16</inkml:trace>
  <inkml:trace contextRef="#ctx0" brushRef="#br0" timeOffset="490816.9186">29252 7218 0,'0'-21'31,"0"-1"-15,0 1 0,21 21-16,-42-21 15,42 0-15,-42 21 110,42 21-48,-21 0-62,22 0 16,-22 22-1,21-1 1,0-21 0,-42 0-1,21 1 1,21-1 0,-21-21-1,-21 0 1,-22 21-1,65-21 173,20 0-172,-21 0-1,0 0-15,0 0 16,64 0 15,-127 0 0</inkml:trace>
  <inkml:trace contextRef="#ctx0" brushRef="#br0" timeOffset="491585.9656">29400 6816 0,'0'21'47,"22"0"-31,-1 0-1,0-21-15,0 21 16,43 22-1,-1-1 1,-21 0 0,1 22-1,-22-22 17,-21-21-32,21 22 15,-21-22-15,0 0 16,0 21-1,-21 1 1,21-1 0,-21-21-1,0 0 1,-43 22 0,64-22-1,-21 21 1,0-42-1,0 21 1</inkml:trace>
  <inkml:trace contextRef="#ctx0" brushRef="#br0" timeOffset="499049.3502">27453 9059 0,'21'21'0,"-42"-21"16,0 22-16,21-1 31,21 0-31,-42 0 31,42 21-15,0-20 62,22-44-62,-22 44-16,0-22 15,0 0 1,0-22 0,0 22 15,1-21-31,-1 0 31,-21 0-15,21 0-16,-21 0 31,0-1-15,0 1-1,0 0 1,-21 21-1,21-21 32,-21 21-31,-1 0-16,1-21 16,0 21-1,-21 0 1,-1 0-1,1 21 1,0-21 0,21 0 15,-1 42-15,1-21-1,0 1 1,42 20-1,0-21 1,22 0 0,20 0-1,1-21 1,-22 0 0,0 0-1,-20 0 1,-22-21 31,21 0-32,-21 0 1,21 21 46,-42 0-46,42 0-16,-21-42 16,0 63 15,0 0-15,0 21-1,42 1 1,-21-1-1,22-42-15,-22 21 32,0-21-32,21 21 15,-20-42 1,20 21 0,-21 0-1,0 0 1,0-21 31,1 0-32</inkml:trace>
  <inkml:trace contextRef="#ctx0" brushRef="#br0" timeOffset="499680.6549">28194 9292 0,'42'0'63,"22"0"-47,-1 0-16,-42 0 15,22 0 1,-22 0-1</inkml:trace>
  <inkml:trace contextRef="#ctx0" brushRef="#br0" timeOffset="500032.32">28279 9483 0,'0'0'0,"42"0"31,0-22-15,1 22-1,-22 0 1</inkml:trace>
  <inkml:trace contextRef="#ctx0" brushRef="#br0" timeOffset="501825.9881">27601 10393 0,'0'21'62,"0"0"-62,21-21 16,-21 21-16,0 22 16,22-22-1,-22 21 16,0 0-15,0-20 0,0 20-1,-43 0 1,64 22 0,1-43-1,-44 0 1,44-42 109,-1 21-110,-21-21-15,0 0 16,21-1 0,0 1 15,21 0-15,-20 0-1,-1 21 1,63 0-1,-62 21 48,-1 0-63,21 0 16,-42 1-1,21-1 1,-21 0-1,-21-21 1,0 21 0,0-21-1,-43 21 1,43-21 0,-21 0-1,-1 0 1,1 0-1,21 0 1,0 0 0</inkml:trace>
  <inkml:trace contextRef="#ctx0" brushRef="#br0" timeOffset="503105.5699">28321 10668 0,'21'21'16,"21"-21"0,22 21-1,63-21 16,-106 0-15,0 0 0</inkml:trace>
  <inkml:trace contextRef="#ctx0" brushRef="#br0" timeOffset="503506.8367">28363 10837 0,'0'0'0,"21"0"16,22 0-16,-22 0 15,21-21 1,-21 21 31,1 0-47,-1 0 16,0 0-1</inkml:trace>
  <inkml:trace contextRef="#ctx0" brushRef="#br0" timeOffset="518170.0663">28892 9059 0,'22'0'109,"-22"-21"-93,21 21-16,0 0 62,21 0-62,-21 0 16,1 0 15,-1 0 63,-21 21-94,21-21 15,-21 21 1,-21-21 0,0 22-16,-1-1 15,22 0-15,-21-21 16,-21 21-1,21-21 1,-22 0 0,1 21-1,21 0 1,63-21 78,-21 0-79,-21-21-15,22 21 16,20 0 62,-21 0-78,0 0 16,0 0-16,1 0 15,-1 0 1,0 0 0,21 21-1,-42-21 16,0 22-31,21-1 16,-21 0 15,0 0-15,22-21 0,-22 21-1,-22-21 1,22 21-1,-21 1 1,0-22 0,21 21-16,-21-21 15,0 0 1,21 21-16,-21-21 78,-1 0-78,1 0 16,0 0-1,0 0 63,0 0-62,21-21-16,-43 21 16,22-21 77</inkml:trace>
  <inkml:trace contextRef="#ctx0" brushRef="#br0" timeOffset="522145.5904">28998 10647 0,'21'0'78,"1"0"-63,-22-21 17,21 21-17,-21-22 1,-21 22-1,63-21 1,-42 0 31,21 0-31,-21 0-16,21 0 15,0-1 1,1 1-1,-22 0 1,21 42 125,-42 0-126,42 1 1,-21-1 0,0 0-1,0 0-15,0 0 16,21 0-1,-21 1 1,0-1 31,0 21-31,0-21-1,0 0 1,21 1-1,-42-22 1,42 21 0,-21 0-16,-42-21 156,42 21-156,-21-21 16,21 21-1,-22-21-15,1 0 16,0 0 15,0 0-15,0 0-1,0 0 1,-1 0 0,44 0 46,-1 0-46,0 0-1,0 0 1,43-21 0,-22 21-1,0 21 1,1-21-1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in="-137" max="768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2.31214" units="1/cm"/>
          <inkml:channelProperty channel="T" name="resolution" value="1" units="1/dev"/>
        </inkml:channelProperties>
      </inkml:inkSource>
      <inkml:timestamp xml:id="ts0" timeString="2020-10-30T20:56:23.64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12229 3497 0,'0'-24'0</inkml:trace>
  <inkml:trace contextRef="#ctx0" brushRef="#br0" timeOffset="623.9845">11931 2729 0</inkml:trace>
  <inkml:trace contextRef="#ctx0" brushRef="#br0" timeOffset="825.6202">11881 2704 0</inkml:trace>
  <inkml:trace contextRef="#ctx0" brushRef="#br0" timeOffset="1526.9244">11857 2654 0,'-25'0'157,"74"0"-110,1 0-47,-25 25 15,0-25-15,-1 0 31,1 0-15,-74 0 15,-1-25-15,0 25 0,26 0-16,-26 0 15,25 0 1,0 0 15,50 0 16,25 0-47,-1 0 16,-24 0-1,0 0 1,0 25 15</inkml:trace>
  <inkml:trace contextRef="#ctx0" brushRef="#br0" timeOffset="3265.1924">13271 2604 0,'24'0'110,"26"0"-95,-25 25 1,0-25-16,-1 0 16,26 0-1,-25 0 1,-25 25 93,-25-25-93,50 0 62,0 0-62,-1 0-1,-24 25-15,25-25 16,0 0 125,0 0-126,0 0 1,-1 0-1,1 0 1,-25 25 0</inkml:trace>
  <inkml:trace contextRef="#ctx0" brushRef="#br0" timeOffset="5343.5424">13767 4316 0,'24'0'94,"1"-25"-63,0 0 0,0 25-15,0 0 0,-1 0-1,1 0 16,-25 25-15,0 0 0,25 0-1,-25 0 1,0-1 0,25 1-1,-25 0 1,25 0-1,-1-25 1,1 25 0</inkml:trace>
  <inkml:trace contextRef="#ctx0" brushRef="#br0" timeOffset="5872.0225">14039 4242 0,'0'0'0,"0"24"125,-24 1-109,24 0-1,-25 0-15,25 0 16,-25-1-1,0 1 1,25 0 15,-25-25-15</inkml:trace>
  <inkml:trace contextRef="#ctx0" brushRef="#br0" timeOffset="7057.1959">14213 4192 0,'0'0'0,"50"0"31,-75 0 1,0 0-17,0 0 1,25-25 109,0 0-109,25 25-1,-25-24-15,25 24 16,-25-25-1,25 25 48,-25 49-1,0-24-46,0 0-16,-25-25 16,25 25-1,-25-25 1,25 25-16,0-1 31,0-48 47,25 24-62,0-25 0,-1 50-1,1-25 16,-25 24-31,25-24 16,0 25 0,0-25 62,0 0-78</inkml:trace>
  <inkml:trace contextRef="#ctx0" brushRef="#br0" timeOffset="7696.3684">14684 4217 0,'0'0'0,"0"49"94,0-24-94,0 0 15,0 0-15,0 0 16,0 24 0,0-24-1,0 0 1,0 0 15</inkml:trace>
  <inkml:trace contextRef="#ctx0" brushRef="#br0" timeOffset="8047.5615">14560 4390 0,'25'0'32,"25"0"-17,-1 0 1,-24 0 0,0 25-1,0-25 1,0-25-1,-25 50 17</inkml:trace>
  <inkml:trace contextRef="#ctx0" brushRef="#br0" timeOffset="8816.2754">15032 4192 0,'0'0'16,"-25"25"78,25 0-94,-25-1 15,25 1 1,0 0 0,0 25-1,0-26 1,25 26-1,0-25 1,-1 0 0,1-25-16,0 0 15,0 0-15,-25 24 16,25-24-16,-1 0 16,1 0-1,0-24 1,-25-1 31,0 0-16,-25 25-15,25-25-1,-25 25 1,1 0-1,-1 0-15,0 25 16,0-25 0,0 0-16,25 25 15,-24-25 1</inkml:trace>
  <inkml:trace contextRef="#ctx0" brushRef="#br0" timeOffset="9384.7249">15304 4366 0,'0'0'0,"0"-25"62,25 25-46,-25-25-16,25 25 16,0 0-1,0 0 1,0 0 0,-1 0 15,-24 25-16,0 0 1,25-1 0,-25 1-1,25 0 1,-25 0 0,25 0-1,0-1 1,-25-48-1,24 24 1,-24 0 0</inkml:trace>
  <inkml:trace contextRef="#ctx0" brushRef="#br0" timeOffset="9751.2902">15627 4291 0,'0'0'0,"-25"0"47,0 25-32,1-25 1,24 25 0,-25-25-1,0 25 1,-25-1 0,50 1-1,0 0 1,-24-25-1</inkml:trace>
  <inkml:trace contextRef="#ctx0" brushRef="#br0" timeOffset="10697.5143">13816 3919 0</inkml:trace>
  <inkml:trace contextRef="#ctx0" brushRef="#br0" timeOffset="11145.9074">13841 3894 0,'0'25'94,"-25"0"-94,0-25 15,25 25 1,0 0-16,-49-1 16,49 1-1,-25 0 17,0 25-17,0-1 1,25 1-1,-24-1-15,24 1 16,24 0 0,-24-1-1,25 1 1,25-25 0,-1 24-1,-24-24 1,0-25-1,25 0 1,-26 25 0</inkml:trace>
  <inkml:trace contextRef="#ctx0" brushRef="#br0" timeOffset="12810.1838">15404 3944 0,'25'0'109,"-25"25"-93,24-25 109,1 25-125,0-1 16,0 1-1,0-25 1,-1 25-1,1 0 1,25 0 0,-25 24-1,-1-24 1,1 0 0,-25 0-1,0 24 1,25-24-1,-25 0 1,0 0 0,0-1-1,0 1-15,0 0 16,25-25 0,-25 25-1,-25-25 1,50 25-1,-25-1 1,-25-24 15</inkml:trace>
  <inkml:trace contextRef="#ctx0" brushRef="#br0" timeOffset="13752.0441">16073 4192 0,'0'0'0,"25"50"172,-25-26-156,0 1-16,25-25 15,-25 50 1,0-25-1,0-1 1,25 1 0,-25 0-1,25-25 1</inkml:trace>
  <inkml:trace contextRef="#ctx0" brushRef="#br0" timeOffset="14119.8611">15999 4366 0,'0'0'0,"25"0"62,24 0-62,-24 24 16,0-24-1,25 0 1,-26 25 0,26-25-1,-25 0 1,0 0 0</inkml:trace>
  <inkml:trace contextRef="#ctx0" brushRef="#br0" timeOffset="14711.0803">16570 3994 0,'0'24'63,"-25"26"-47,25-25-16,-25 24 15,0 26 1,25-1-1,-25-24 1,25 24 0,25-49-1,-25 0 1,25 0 0</inkml:trace>
  <inkml:trace contextRef="#ctx0" brushRef="#br0" timeOffset="15856.9906">16718 4440 0,'0'0'0,"25"0"62,0-25-62,-25 0 16,25 1-16,-25-1 31,25 0 0,-50 75 32,0-50-63,25 49 15,0-24-15,0 0 16,0 0-16,25-1 16,0-24 15,-1-24-15,1 24-1,-25-25-15,25 25 16,-25-25 31,25 0-32,-25 50 48,0 0-63,0 24 15,0 1-15,25 24 16,-25 26 0,0-1-1,24-49 1,1 24 0,-25-24-1,25-1 1,0-24-1,0 0 17,-25 0-32,-25-25 31,0 0 0,0 0-15,25-25-1,-25 25 1,1-25 0,-1 0-1,0 0 1,25 1 0,0-1-1,0 0 1,25 0-1,24 0 17,1 1-17,-25-1 1,0 25 0,-25-25-1,24 25 1,-24-25-1</inkml:trace>
  <inkml:trace contextRef="#ctx0" brushRef="#br0" timeOffset="17056.041">17066 4118 0,'24'24'62,"-48"-24"32,24 25-78,0-74 31,24 49-32,-24-25-15,25-25 16,0 25-1,0 1 1,0 24 31,-1 24-31,-24 1-1,0 0-15,0 25 16,0-26-16,-24 1 15,24 25 1,-25-50 0,0 25-1,0-1 1,0-24 0,25 25-1,0-50 79,50 25-94,-25 0 16,-25-24-1,25 48 1,-1-24-1,1 25 1,0 0 0,0-25-1,-25 25 1,25-25 0,-1 0 15,-24-25-31,25 25 15,-25-25 1</inkml:trace>
  <inkml:trace contextRef="#ctx0" brushRef="#br0" timeOffset="17647.9138">17487 4390 0,'25'0'78,"0"0"-62,0 0-16,49 0 15,-49 0 1,25 25 0,-1-50-1,-49 50 1,25-25 15</inkml:trace>
  <inkml:trace contextRef="#ctx0" brushRef="#br0" timeOffset="18719.5441">18083 4266 0,'0'-24'16,"-25"24"-1,50 0 1,-1-25 62,1 0-78,0 25 16,0 0-1,0-25 1,-1 25-1,1 0 1,-25 25 0,0 0-1,0 0 1,0 24 0,0-24-1,-25 0-15,1 0 16,24-1-1,-25-24-15,0 25 16,0 0 0,0 0 15,25 0-15,0-1 30,25 1-30,0-25 15,0 25-15,0-25 0,-25-25-1,24 25 1,-24-25 15,0 1 16,-24-26-47,24 0 31,-25 26-15,25-1-1,-25 25-15,25-25 32,25 25 15,-25-25-47,25 0 15,-1 25 1</inkml:trace>
  <inkml:trace contextRef="#ctx0" brushRef="#br0" timeOffset="19984.7681">18380 4465 0,'25'-25'63,"0"25"-48,-25-25-15,25 0 16,-25 1 0,24 24-1,-24-25 1,25 25 0,-50 49 46,50-49-46,-50 50-16,50 0 15,-25-26 17,25 1-17,0-25 1,0-25-1,-25 1 1,25 24 0,-25-25-1,24 0 1,-24 50 62,25 24-62,-25 1-16,25 49 15,-25-24 1,25 24 0,0-49 15,-1-1-16,1 1 1,-25-25 0,0-1-1,-25-24 63,1 0-62,-1 0-16,0-24 16,0-1-1,0 25-15,1-25 16,-1 0 0,25 0 15,0 1-31,25-1 15,-1 0 1,1 25 0,0 0-1,25-25 1,-26 25 0,1 0-1,0-25 1</inkml:trace>
  <inkml:trace contextRef="#ctx0" brushRef="#br0" timeOffset="20695.2267">18628 3919 0,'25'0'47,"0"25"0,-25 0-32,25 0-15,0 24 16,-25-24-16,24 0 15,-24 0-15,25 24 16,0-24-16,25 49 16,-26-24-1,1 0 1,0-26 0,0 26-1,-25-25 16,-25-25-15,25 25 0,-25-25 15</inkml:trace>
  <inkml:trace contextRef="#ctx0" brushRef="#br0" timeOffset="21391.4835">19372 4217 0,'25'0'31,"0"0"-15,0-25-1,0 25-15,-1 25 16,1-25 0,0 0-1,0 0 1</inkml:trace>
  <inkml:trace contextRef="#ctx0" brushRef="#br0" timeOffset="21715.8901">19397 4291 0,'0'0'0,"25"0"16,0 0 0,0 25-16,-1-25 15,26 0 1,-25 25 15,0-25-15,0 0-1,-1-25 1</inkml:trace>
  <inkml:trace contextRef="#ctx0" brushRef="#br0" timeOffset="22151.2451">19893 4266 0,'25'0'78,"25"0"-62,-25 0-16,24 0 16,-24 25-1,0-25 1,0-25-1,-25 50 1,24-25-16,-24-25 0</inkml:trace>
  <inkml:trace contextRef="#ctx0" brushRef="#br0" timeOffset="23191.1311">20439 4142 0,'25'0'93,"0"25"-77,-1-25-16,1 0 16,0 0-16,0 0 15,0 0 1,-1-25 0,-24 1-1,25 24-15,-50-25 16,25-25-1,-24 25 17,24 1-17,-25 24 1,25-25 0,-25 25-1,-25 0 1,26 25-1,-1-1-15,25 1 16,-25-25-16,0 25 16,25 0-16,0 0 15,25-1 1,0 26 0,24-50-1,-24 0 1,25 0-1,-25 0 1,-1-25 15,1 0-15,-25 50 78,0 0-94,-25 0 15,25 0-15,25 49 16,-25-49 0,0 0-1,0-1 1,25 1-1</inkml:trace>
  <inkml:trace contextRef="#ctx0" brushRef="#br1" timeOffset="47552.8931">11212 9674 0,'0'0'0,"0"-25"31</inkml:trace>
  <inkml:trace contextRef="#ctx0" brushRef="#br1" timeOffset="48984.1558">13246 5507 0,'0'0'0,"25"0"16</inkml:trace>
  <inkml:trace contextRef="#ctx0" brushRef="#br1" timeOffset="50479.6291">13097 5904 0,'0'0'0,"0"-25"16,25 25 156,24 0-126,-74-25-30,25 0-16,0 0 16,25 25 31,0 0-32,0 25 1,0 0-1,0 0 1,-25 0 0,24 24-1,-24-24 1,25 0 0,0 0-1,-25-1 1,25 1-1,0-25 1,49 25 15,-99-25-31,50-25 47,-25 0-31</inkml:trace>
  <inkml:trace contextRef="#ctx0" brushRef="#br1" timeOffset="50967.6771">13419 5879 0,'25'-25'78,"-50"25"-62,25 25 31,0 0-32,-24-25-15,24 24 16,-25-24 0,25 25-16,0 0 15,-25-25-15,25 25 16,0 0 0,-25-25-16,25 24 15,-25-24 1,25 25 15</inkml:trace>
  <inkml:trace contextRef="#ctx0" brushRef="#br1" timeOffset="52264.1457">13618 5655 0,'-25'25'125,"0"-25"-93,25-25 93,25 25-110,-25-24 1,25-1 0,0 25 62,-1 25-63,-24-1 1,0 1 0,25-25-1,-25 25-15,-25 0 16,25 0-1,-24-25 1,24 24-16,-25 1 16,25 0 15,25-50 78,-1 25-93,-24 25 0,25-25-16,-25 25 31,25-25-16,0 0 17,0-25 30,-25 0-31</inkml:trace>
  <inkml:trace contextRef="#ctx0" brushRef="#br1" timeOffset="54688.0293">14585 5953 0</inkml:trace>
  <inkml:trace contextRef="#ctx0" brushRef="#br1" timeOffset="75769.5428">14114 6028 0,'-25'0'140,"50"0"110,0 0-234,-1 0-16,26-25 15,0 50 17,-26-25-17,1 0 1</inkml:trace>
  <inkml:trace contextRef="#ctx0" brushRef="#br1" timeOffset="76888.0111">14511 6003 0,'-25'0'93,"25"25"-61,-25-50-17,50 25 48,-25-25-63,25 0 15,0 0 32,-25 50 0,24 25-31,-24-1-1,0 1 1,0 0 0,0-1-1,-24-24 1,-1 0-1,0 0 17,25-50-1,25 25 47,-25-25-62,25 25-1,-1 0 1,1 0 31,0 25-47,0 0 31,0-25-31,-1 0 31,-24-25 1,25 25-17</inkml:trace>
  <inkml:trace contextRef="#ctx0" brushRef="#br1" timeOffset="78144.7514">14709 5978 0,'25'0'109,"0"0"-93,0-25-1,-1 25 1,-24-25 0,0 1-1,0-1 32,-24 0-47,24 0 16,0 0-1,-25 0 1,0 25 0,0-24-1,0 24 17,25 49 14,0-24-30,0 25 0,0-1-1,25 1 1,-25 0 0,25-1-1,0 1 1,-25-25-1,25 24 1,-25-24 0,24-25 15,-24-25 110,25 25-141,-25-49 15,25 24 1,0 0-1,-25 0 1,25 25 0,-1 0 15,-24 25-31,0 0 31,25 0-15,-25-1-1,0 1 1,25-25-16,-25 25 16,0 0-1,25-25 1,0 0 62,-1 0-78,-24 25 16,25-50-16</inkml:trace>
  <inkml:trace contextRef="#ctx0" brushRef="#br1" timeOffset="78760.3852">15081 5978 0,'0'0'0,"0"-25"32,25 0 46,0 25-63,-25-24 1,25 24 0,-25 24-16,24-24 31,-24 50-15,0-25-1,50 0 1,-50 24-1,25-24 1,-25 0-16,25 0 31,-1-50-31,-24 50 0,25-1 32,0-24-17,0 25 1</inkml:trace>
  <inkml:trace contextRef="#ctx0" brushRef="#br1" timeOffset="79224.3284">15329 5953 0,'0'-25'0,"0"50"0,-25-25 125,25 25-109,-24-25-16,24 25 16,-25 24-1,25-24 1,0 0-1,-25 0 1,0 0 0,25-1 15</inkml:trace>
  <inkml:trace contextRef="#ctx0" brushRef="#br1" timeOffset="79808.2275">15553 5904 0,'0'49'62,"0"-24"-62,24 0 16,-24 0 0,0 24-1,0-24 1,0 0-16,25-25 16,-25 25-16,0-1 15,25-24 32,-25 25-47</inkml:trace>
  <inkml:trace contextRef="#ctx0" brushRef="#br1" timeOffset="80111.9052">15478 6077 0,'0'0'0,"0"-25"0,25 25 46,0 0-30,0 25 0,-1-25-1,26-25 1,-25 25 0,0 0-1,-1 0 1</inkml:trace>
  <inkml:trace contextRef="#ctx0" brushRef="#br1" timeOffset="81206.4659">15850 5854 0,'0'0'0,"0"25"47,25-25-16,0 0 1,-25-25-1,0 0-16,0 0 1,0 0 0,-25 1-1,25-1 1,-25 25 0,25-25-1,-25 50 48,25 0-48,0-1-15,0 1 16,0 25 0,0-25-1,0 0 1,0-1-16,0 1 0,0 0 15,25 25 1,-25-1 0,25 1-1,0-1 1,0-24 0,-1 0-1,-24 0 1,0 0-1,25-75 79,-25 25-78,25 0-16,0 1 15,0-1 1,24 25 0,-49 25 46,25-1-62,-25 26 16,25-25-1,-25 0-15,-25-1 16,50 1 31</inkml:trace>
  <inkml:trace contextRef="#ctx0" brushRef="#br1" timeOffset="82312.2826">16098 5705 0,'0'25'62,"0"-50"63,0 0-109,25 25-16,-25-25 31,25 25-31,0 0 32,-1 0-17,-24 25 1,0 0-1,0 0 1,0 24 0,-24-49-1,24 25 1,-25 0-16,50-25 141,-1 0-126,1 0 1,0 0-1,0 0 1,-25 25 0,25-25-1,-1 25 1,1-25 15,-25-25-15,0 0 46</inkml:trace>
  <inkml:trace contextRef="#ctx0" brushRef="#br1" timeOffset="84207.2557">17611 6226 0,'0'0'0,"25"0"16,-25-25 109,0 0-125,0-24 15,0 24 1,25 0 0,-50 25-1,25-25 1,25 75 31,-25 0-32,0-26-15,25 26 16,0-25 0,-1 0-1,1-1 1,0-24-1,0-24 1,0-1 31,-25 0-31,24 0-1,-24 0 1,-24 25-1,24 25 32,24 0-47,-48 25 16,48-1 0,-24 26-1,25-1 1,0 0-1,-25-24 1,25 0 0,-25-26 15,25 1-31,-25 0 16,24-25-16,-24 25 0,0 0 15,0-1 1,0 1-1,-24-25 48,-1 0-47,0 0-1,25-25-15,-25 25 16,0 0-1,25-24 1,-24 24 0,24-25-1,-25 25-15,25-25 32,-25 0-32,50 25 15,0-25 1,-25 1-1,24 24 1,1-25 0,0 25-1,-25-25 1,25 25 0</inkml:trace>
  <inkml:trace contextRef="#ctx0" brushRef="#br1" timeOffset="85328.5349">18008 5928 0,'-25'0'140,"25"-24"-93,0-1-31,25 0 0,0 25-1,0 0 1,0 0 15,-25 25-15,0 0-1,0-1 1,-25 26 0,0-25-1,0 0 1,25-1-1,0-73 64,25 49-64,0 0 1,-25 25-1,0-50-15,25 50 16,-25-1 0,24 1-1,-24 0 1,25-25 0,0 25-1,-25-50 1,25 25-1,-25-25 1,25 25 0,-25-25-16</inkml:trace>
  <inkml:trace contextRef="#ctx0" brushRef="#br1" timeOffset="85960.3458">18281 6300 0,'0'0'0,"25"0"141,0 0-125,24 0-1,1 0-15,-1 0 31,-24 0-15,0 0 0</inkml:trace>
  <inkml:trace contextRef="#ctx0" brushRef="#br1" timeOffset="86966.5782">18802 6176 0,'-25'0'94,"0"25"-79,1-25 1,48-49 78,-24 24-79,0 0 1,25 25-16,0 0 62,0 0-46,-25 25-16,25 0 16,-25-1-1,0 26 1,0 0 0,-25-26-1,25 26 1,-25-25 15,0 0-15,0-1-1,1-24 1,48 0 62,1-24-62,0 24-16,0 0 31,-25 24-31,25-24 16,-25 25-1,24-25 1,1 25 15,0-50-15,0 0 31,0 1-32</inkml:trace>
  <inkml:trace contextRef="#ctx0" brushRef="#br1" timeOffset="88440.1751">19100 6201 0,'0'0'0,"24"0"78,1-25-63,0 25 1,0-24 0,-25-1-16,25 0 15,-25 0 1,0-24 0,0 24-1,0-25 1,-25 25-16,25 1 15,-25-1 1,0 0 0,25 0-1,-25 0 17,25 50 14,-24-422-46,24 794 16,0-347 0,0-25-16,0-1 15,0 26 1,0-25-16,0 49 16,74-24-1,-99 24 1,50 1 15,-25-51-15,0 26-1,0-25 1,25 0 15,-25-1-31,0 1 16,0 0-16,0 0 31,0-50 78,0 0-93,0 0-16,0 1 16,25-1-1,-25 0 1,0 0 0,0 0-1,24 1 1,1 24-1,0 0 32,-25 24-47,0 1 32,0 0-17,-25-25 1,25 25-16,-25-25 15,25 25 1,-24-25 0,73 24 109,-24-24-110,0 0 1,0 25 0,-1-25-16,1 0 15,-25 25 1,25-25-1,-50 0 1</inkml:trace>
  <inkml:trace contextRef="#ctx0" brushRef="#br1" timeOffset="89687.7315">19571 6424 0,'0'0'0,"0"-24"156,0-1-156,0 0 15,0 0 1,0 0 15,25 75 63,-25-25-78,0 0-16,25-1 15,-1 26 1,1-25 15,0-25-15,-25 25-16,25-50 15,0 25 1,-1-25 15,-24 0-15,0 0 0,0 50 62,0 0-78,0 0 15,0 24 1,25 1 0,25 24-1,-50-49 1,25 25-1,-1-1 1,-24-24 15,0 0 1,-24-25 14,-1 0-30,0 0-16,25-25 16,-25 25-1,0-25 1,1 1 0,24-1 15,0 0 0,24 25-15,1-25-1,0 25 1</inkml:trace>
  <inkml:trace contextRef="#ctx0" brushRef="#br1" timeOffset="90182.9624">20092 6276 0,'25'0'16,"-50"0"-16,50 24 62,-25 1-46,24 0-16,-24 25 16,25-1-1,-50 1 1,50-25-1,-25 24 1,25-49 0</inkml:trace>
  <inkml:trace contextRef="#ctx0" brushRef="#br1" timeOffset="90479.2025">20067 6449 0,'50'0'78,"-26"0"-62,1 0-16,0 0 16,0 0-1</inkml:trace>
  <inkml:trace contextRef="#ctx0" brushRef="#br1" timeOffset="91945.2272">20414 6251 0,'0'0'16,"25"0"77,0-25-77,0 25 0,-25-25-16,24 0 15,1 1 1,-25-51-1,0 26 1,0 24 0,-25 0-1,25 0 1,0 0 15,-24 25-15,24-24-1,0-1 1,0 50 78,0-1-79,-25 1-15,25 25 16,0 24 0,-25 1-1,25-373 17,0 695-32,0-348 15,0-24-15,25 25 0,-25-25 16,0-1-1,25 1-15,-25 25 16,0-25-16,24-1 16,-24 1-1,0 0 17,0-50 77,0 0-93,0 1-1,0-1 1,25-25-1,0 25 1,0 25 0,0-24-1,-1 24 1,-24 24 0,-24 1 15,24 0-16,-25 0-15,0 0 32,25-1-17,-25-24 1,25 0 0,25 0 46,0 0-46,0 0-16,-1 25 47,1 0-47,0-25 15,-25 25 1,25-25-1,-25 25-15,0-50 16</inkml:trace>
  <inkml:trace contextRef="#ctx0" brushRef="#br1" timeOffset="92336.0915">20786 5879 0</inkml:trace>
  <inkml:trace contextRef="#ctx0" brushRef="#br1" timeOffset="92993.772">20786 5879 0,'0'25'62,"-24"-25"-62,24-25 125,24 25-109,-24-25 0,25 25-16,0 0 15,0 0 1,-25 25-1,0 0 1,0-1 0,0 26-1,-25-50-15,25 25 16,-25 0 0,0-25-1,1 24 1,48-24 78,1 0-79,0 0-15,0 25 16,0-25-1,-1 0-15,1 25 16,0-25 15,0 0 47</inkml:trace>
  <inkml:trace contextRef="#ctx0" brushRef="#br1" timeOffset="95760.5283">13965 4762 0,'0'-24'110,"-25"48"-79,25 26-16,-25 0 1,25-25 0,-24 24-1,-1-24 1,0 0 0,0 0-1,0-25 1,25 24-16,-24-24 15,-1 25 1,0 0 0,0-25-1,25 25 1,-25 0 0,1-1-1,24 1 1,-25-25-1,0 25 1,25 0 0,0 0-1,-25-1 1,50-24-16,-50 25 16,25 0 15,25-25-31,-25 25 15,0 0 17,-25-1 15,25-48 31,0-1-78,-25 0 15,25 0 1,-24 0 0,-1 25 15,50 25 78,-25 0-93,24 0-16,-24 0 15,-24-25 1,48 0 0,-24 24-1,25-48 95,0-1-95,-25 0 1,25 25 62,-25 25-62,25-25-16,-25-50 15,0 75 17,0 0-17,0 0 32</inkml:trace>
  <inkml:trace contextRef="#ctx0" brushRef="#br1" timeOffset="98668.915">15156 4738 0,'24'0'78,"-48"24"-63,48 1-15,-24 0 16,0 0 0,-24-25-1,48 0 1,-24 25-1,-24 0 1,24-1 0,0 1-1,0 0-15,0 0 16,-25-25 0,25 25-1,0-1 1,-25 1-1,25 0 1,0 0 0,-25 0 15,25-1-15,-25 1-1,25 0 1,-24-25-1,24 25 1,-25-25 0,25 25 15,-25-1-15,25 1-1,-25 0 1,25 0-1,-25 0 1,25-1 0,0 1 15,0 0-15,0 0 15,0 0 0,-24-25-15,48 0-1,-24 24 1,25-24 15,-50-24 16,1 24-31,24-25-1,-25 25 1,25-25 0,-25 25-1,25-25 1,0 50 62,0 0-62,0 0-1,0-1 1,25-24-1,-25 25 1,25-25 31,-25-25 62,0 1-93,24 24-16,-24-25 16,25 25-1,-50 0 126,1 0-126,-1-25 17,0 25-17</inkml:trace>
  <inkml:trace contextRef="#ctx0" brushRef="#br1" timeOffset="101792.3725">16694 4812 0,'0'25'94,"0"0"-94,0 0 31,0-1-16,0 1 1,0 0 0,0 0-1,0 0 1,24-25-16,-24 24 16,0 1-1,25-25 1,-25 25 15,25 0-15,0 0-1,-25-25 1,25 24 0,-1-24-1,1 25 1,0-25-1,0 25 1,0 0 0,24 0-1,-24-25 1,0 24 0,24-24-1,-24 25 1,25 0 15,-25 0-15,-1-25-1,1 25 1,0-1 0,0 1-1,0 0 1,-25 0-1,24-25-15,1 25 16,-25-1 0,25 1-16,0 0 31,-25 0-31,25 0 16,-1-25-1,-24 24 1,25 1-1,-25 0 32,25 0-31,-50-50 140,0 0-140,1 25 15,24-25-15,-25 25 15,25-24-15,0 48 62,0 1-63,25-25-15,-25 25 16,24-25 0,-24 25-1,25-25 1,-25 25 15,25-50 78,-25 0-93,0 0 0,25 25-16,-25-25 15,74 25 48,-98 0-63,-1 0 15,0-24 1,0 48 15,-25-24-15,26 0 0,-1 0-1,0 25 1,0-25 15</inkml:trace>
  <inkml:trace contextRef="#ctx0" brushRef="#br1" timeOffset="102472.2155">18207 4787 0</inkml:trace>
  <inkml:trace contextRef="#ctx0" brushRef="#br1" timeOffset="102632.0553">18207 4787 0</inkml:trace>
  <inkml:trace contextRef="#ctx0" brushRef="#br1" timeOffset="104295.0475">18207 4762 0,'0'25'63,"0"25"-17,24-25-30,-24 24-16,25-24 16,-25 25-1,25-25 1,0-1 0,0 1-1,-1 0 1,1-25 15,-25 25-15,25-25-1,-25 25 1,25-25 0,0 0-1,-25 24 1,24 1-1,1 0 1,-25 0 0,0 0-1,25-25 1,-25 24 0,0 26-1,25-25 1,-25 0-1,0-1 1,25 26 15,0-25-15,-1 24 0,-24-24-1,25 0 1,-25 0-1,0 0 1,25-25 0,-25 24-1,-25-24 63,25-24 16,-25 24-94,25-25 16,-24 0-1,24 0 1,-25 25 0,25 25 46,25-25-62,-25 25 16,24-25-16,1 49 15,-25-24 17,25-25-32,0 0 31,-50 25-15,50-25-1,0 0 16,-25-25 32,-25 0-47,50 25-16,-25-24 15,0-1 16,0 0 1,-25 50 30,0-25-46,0 0-1,25 25-15,-25-25 32</inkml:trace>
  <inkml:trace contextRef="#ctx0" brushRef="#br1" timeOffset="106303.8405">13593 7466 0,'0'0'0,"-25"0"156,75 0-31,-25 25-125,-1-25 16,1 0-16,25 0 15,-25 0 16,-1 0-15</inkml:trace>
  <inkml:trace contextRef="#ctx0" brushRef="#br1" timeOffset="107279.6718">13915 7466 0,'-24'0'109,"-1"0"-109,25-25 63,0 1-47,25-1-1,-25 0 1,24 0-1,26 25 1,-25 0 0,0 25-1,-1 0 1,-24 24 0,0-24-1,0 0 1,-24 25-1,-1-26 1,25 1-16,-25 0 16,25 0-16,-25 0 15,25-1 32,0-48 16,25 24-48,-25-25-15,25 25 16,-25 25 0,25-25-1,-25 24 1,24-48-16,-24 48 15,0 1 1,25-25-16,0 0 16,0 0 15,0 0-15,-1-25-1,-24 1 16</inkml:trace>
  <inkml:trace contextRef="#ctx0" brushRef="#br1" timeOffset="108415.9896">14362 7491 0,'25'0'125,"-25"-25"-109,25 25-16,-1 0 16,1-25 15,-50 1 16,25-1-47,0 0 15,-24 0 1,24 0-16,0 1 16,-50-1-1,25 0 1,0 50 62,25 0-62,0 24-1,0-24-15,25 25 16,-25-1-16,25-24 16,-25 0-1,0 0-15,25 24 16,-25 1-1,25-25 17,-25 24-17,24-49 1,-24 25 0,0 0-1,0-50 63,25 0-62,-25 0-16,25 1 16,0-1-1,0 25 1,-1 0 15,1 25-15,-25-1-1,25-24 1,-25 25 0,0 0-16,0 0 15,0 0 16</inkml:trace>
  <inkml:trace contextRef="#ctx0" brushRef="#br1" timeOffset="108922.5164">14734 7665 0,'0'0'0,"0"-25"47,25 0-32,0 0 1,-1 50 0,1-25-1,0 25 16,-25 0-31,25-1 16,-25 1 0,25 0-1,-25 0 1,24 0 0,1-1-1,0-24 1,0 25-1,0-25 1,-1 0 0</inkml:trace>
  <inkml:trace contextRef="#ctx0" brushRef="#br1" timeOffset="109302.839">15032 7565 0,'0'0'0,"-25"50"78,0-25-63,25 0-15,-25-1 16,25 1-16,-25 0 16,1 0-1,24 0-15,-25-25 16,25 24-1</inkml:trace>
  <inkml:trace contextRef="#ctx0" brushRef="#br1" timeOffset="109760.2902">15230 7689 0,'50'0'94,"-26"0"-94,26 25 16,-25-25-1,-25-25-15,25 25 16</inkml:trace>
  <inkml:trace contextRef="#ctx0" brushRef="#br1" timeOffset="110056.9555">15255 7789 0,'0'0'0,"25"0"31,-1 0-15,26 0-1,-25 0 16,0 0 1,0 0-17</inkml:trace>
  <inkml:trace contextRef="#ctx0" brushRef="#br1" timeOffset="111169.8164">15776 7342 0,'0'25'63,"0"0"-48,-25-25-15,25 25 16,0 24 0,-25-24-1,25 25 1,-25-26-1,25 51 1,25-50 0,-25-1-1,25 26 1,0-25 15,0-25-15,-25 25-16,24-25 15,1 0-15,0 0 16,0 0 0,0 0-1,-25-25 17,24 25-32,-48 0 15,48-25 1,-24 0-1,-24 0 17,-1 25-1,0 0-15,0 0-1,0 25 1,1 0-1,-1-25 1,25 25 0,0 0-1</inkml:trace>
  <inkml:trace contextRef="#ctx0" brushRef="#br1" timeOffset="111703.0308">16098 7665 0,'-25'0'0,"25"-25"16,0 0 0,0 0-1,25 0 48,0 25-63,0 0 15,0 0 1,-1 25 0,-24 0-1,25 0 1,-25 24 0,25 1 15,-25-25-16,25 24 1,-25-24 0,25-25-1,-1 25-15,1-25 16,-25-25 0,25 25-16</inkml:trace>
  <inkml:trace contextRef="#ctx0" brushRef="#br1" timeOffset="112035.2716">16371 7590 0,'-25'0'31,"0"0"16,25 25-31,-24 25-16,-1-26 16,0 26-1,0 0 1,25-26-1,-25-24 1,1 25 0</inkml:trace>
  <inkml:trace contextRef="#ctx0" brushRef="#br1" timeOffset="113761.317">14833 8756 0,'25'0'15,"-50"0"48,50 0-1,0 0-46,0-25-16,-1 25 16,1-25-1,0 1 1,-25-1 0,0 0-1,-25 0 1,25 0-16,0 1 0,0-1 15,-25 25 1,1-25 0,24 50 15,-25 0-15,25-1-1,0 1 1,0 25-1,0-1 1,0-24 0,0 25-1,0-25-15,0-1 16,0 1 0,25 0-1,-25 0 1,24 0-1,-24-1 1,0 1 0,25-25-1,-25 25 1,0-50 62,25 0-78,0 1 16,0-1-1,-1 25 1,1-25 0,0 50-1,0-25 1,-25 25 15,25-1-15,-25 1-1,0 0 1,0 0 0,0 0-16,0 0 15</inkml:trace>
  <inkml:trace contextRef="#ctx0" brushRef="#br1" timeOffset="114150.9424">15404 9029 0,'0'0'0,"25"0"47,-1 0-31,1 0 0,0 0-16,0 0 15,0 0 1,-1 0 15</inkml:trace>
  <inkml:trace contextRef="#ctx0" brushRef="#br1" timeOffset="114448.9858">15478 9128 0,'0'0'0,"25"0"47,25 0-32,-26 0 17,1 0-17,0 0 1</inkml:trace>
  <inkml:trace contextRef="#ctx0" brushRef="#br1" timeOffset="116487.1148">15925 8979 0,'0'0'16,"-25"0"-16,50 0 234,-1 25-234,1-25 16,0 0 46,0 0-31,0 0-15,-1 0 0</inkml:trace>
  <inkml:trace contextRef="#ctx0" brushRef="#br1" timeOffset="117408.5347">16222 8830 0,'0'0'15,"0"-24"17,0-1-1,25 25-15,-25 25 15,25-25-31,-25 24 15,0 1 1,0 0 0,-25 0-1,25 0 17,-25-1-17,50-24 79,0 0-78,0 0-1,-1 0 1,-24 25-1,25-25-15,-25 25 16,25-25 0,-25 25 15,0 0-15,0 0-1,-25-25 1,25 24-1,-25 1 1,1-25 0,-1 25-1,25-50 17,-25 0-1</inkml:trace>
  <inkml:trace contextRef="#ctx0" brushRef="#br1" timeOffset="119135.3664">14957 9897 0,'0'0'0,"0"-25"16,0 0 77,0 50-61,25-25-17,25 25 1,-26-50 0,1 25-1,-25-25 1,25 1-1,-25-1 1,-25 0 15,25 0-31,-25-24 16,1 24 0,-1 25 15,25 25 31,0 24-62,0-24 16,0 25 0,0-1-1,0 26 1,25-26-1,-1 1 1,-24 0 0,0-26-1,25-24-15,-25 25 16,0 0-16,0 0 16,0 0-1,0-1 1,25 1-1,-50-25 1,50 0 0,-50 0 46,50-25-46,-25 1-16,0-1 15,25 0-15,-25 0 16,25 0 0,-1 25-16,1-24 31,0 48 0,0 26 0,-25-25-15,0 24 0,25-49-1,-50 25 1,25 0 0,0 0 15</inkml:trace>
  <inkml:trace contextRef="#ctx0" brushRef="#br1" timeOffset="120272.7519">15329 9525 0,'0'0'0,"0"-25"109,25 25-93,-25-25-1,25 25 32,-25 25-31,0 0 15,0 0-15,0 0-1,-25-25 1,25 24 0,-25-24-1,25 25 1,-25-25-1,1 25 1,-1-25 15,50-25 79,-1 50-63,26-25-47,-50 25 15,25-25 1,-25 25-1,25-25-15,0 0 16,-1 0 15,1-25 1,0 0 14</inkml:trace>
  <inkml:trace contextRef="#ctx0" brushRef="#br1" timeOffset="120758.457">15602 10145 0,'0'0'0,"25"0"31,-25-25-15,25 50 0,0-25-1,-1 0 1,1 0 0,0 0-1,0 0 1</inkml:trace>
  <inkml:trace contextRef="#ctx0" brushRef="#br1" timeOffset="121057.682">15602 10294 0,'25'0'47,"0"0"-31,0 0-16,24 0 15,-24 0 17,25 0-17,-26 0 1</inkml:trace>
  <inkml:trace contextRef="#ctx0" brushRef="#br1" timeOffset="122022.5621">16024 10046 0,'-25'0'16,"50"0"93,0 25-93,24-25-16,-24 0 16,0-25-1,-25 0 32,-25-25 0,25 26-31,-25 24-1,25-25-15,-25 25 16,1 0-1,-1 49 32,0-24-47,50 0 16,-50 0 0,50 25-1,0-50 16,-1 0-15,1 0 0,0 0-1,0 0 1,-25 24 31,25 1-32,-25 0-15,0 0 16,0 0 0,0-1-1,0 1 1,0 0 0,24-25 15,-48 0-31,24 25 31</inkml:trace>
  <inkml:trace contextRef="#ctx0" brushRef="#br1" timeOffset="124409.5411">18976 7714 0,'0'0'0,"-25"0"31,50 0 172,24 0-203,-24 0 16,0 0-1,0 0-15,-1 0 32</inkml:trace>
  <inkml:trace contextRef="#ctx0" brushRef="#br1" timeOffset="125320.0934">19397 7615 0,'-25'0'110,"1"0"-110,-1 0 15,25-25 48,0 0-63,0 1 16,25 24-1,-1-25 1,1 25-1,0 0 1,0 0 15,-25 25-31,0-1 16,0 1 0,0 25-1,-25 24 1,0-24-1,0-1 1,1 1 0,-1 0-1,0-50 1,0 24 0,50-48 62,0 24-78,0-25 15,-1 25 1,1 0 0,0 25-1,0-25 1,-25 0-1,25 24 1,-1-24-16,1 0 31</inkml:trace>
  <inkml:trace contextRef="#ctx0" brushRef="#br1" timeOffset="126666.8281">19596 7714 0,'25'0'63,"-1"-25"-48,1 25 1,0-24-1,-25-1 17,0-25-17,0 1 1,-25 24-16,25 0 16,0 0-1,0 0-15,-25 1 31,1 24 1,24-25-1,-25 25 0,25 25 16,0 24-31,0 26-1,0 24 1,25-50 0,-25 26-1,0-26 1,0 1-1,24-25 1,-24 0 0,0-1-1,0 1 1,25-25 0,-50 0-1,25 25 16,0-50 16,25 25-31,-25-25-16,25 1 16,0-1-1,0 0 1,-1 0-1,1 0 1,-25 50 47,25 0-63,-50 0 15,25 0-15,0-1 31,-49 1-15,24 0 0,0-25-1,50 0 79,0 0-94,-1 0 16,1 0-16,0 25 15,0-25 1,0 0 0,-1 0 46,-24-25-46,25 25-16</inkml:trace>
  <inkml:trace contextRef="#ctx0" brushRef="#br1" timeOffset="127768.4769">19968 7937 0,'0'-24'78,"0"-1"-78,25 25 16,-25-50 0,0 25-1,0 1 1,0-1-1,0 0 1,0 50 0,0 0 15,0-1-31,0 1 16,0 25-1,0-25 1,24-25-1,-24 24-15,25 1 16,0-25 0,25 0-1,-26-25 1,1 1 0,-25-1-1,25 25 1,-25-25-1,0 75 48,-25-50-63,50 49 16,-25-24-1,25 0-15,0 0 16,-1 24-16,1-24 0,25 25 31,-25 24-15,24-24-1,-49-1 1,0-24 0,-25 0-1,25 0 1,-49-25 46,24 0-62,0-25 16,0 0 0,-24 0-1,49 1 1,0-1-1,-25 0 17,50 0-17,24 0 1,-24 25 15,0 0-15,-25-24-16,25 24 15,0 0 1,-25-25 0</inkml:trace>
  <inkml:trace contextRef="#ctx0" brushRef="#br1" timeOffset="128215.1107">20538 7863 0,'25'0'0,"25"-25"94,-26 50-79,1-25 1,-25-25 0</inkml:trace>
  <inkml:trace contextRef="#ctx0" brushRef="#br1" timeOffset="128497.9602">20563 7962 0,'0'0'0,"50"0"47,-26 0-47,1 0 16,0 0 0,0 0-1,0 0 1,0 0-1</inkml:trace>
  <inkml:trace contextRef="#ctx0" brushRef="#br1" timeOffset="128927.629">20886 7863 0,'24'0'63,"-24"25"-63,25-25 15,0 0 1,0 0-1,0 0 1,-1 25-16</inkml:trace>
  <inkml:trace contextRef="#ctx0" brushRef="#br1" timeOffset="129912.8757">21258 7516 0,'24'-25'31,"1"25"-15,-25-25-16,25 25 16,0-25-1,0 25 1,-25-24 0,24 48 15,-24 1-31,0 0 15,0 0 1,0 24 15,0-24-31,-24 0 16,24 0-16,-25 0 16,25-1-1,-25 1 1,0 25-1,25-1 1,0-24 0,0 25-1,0-25 1,0-1-16,25-24 16,-25 25-1,25-25-15,0 0 16,-1 0 31,-24-25-32,0 1 1,0-1 0,-24 0-1,24 0 1,-25 0-1,25 1 1,0-1 0,-25-25-1,25 25 1,-25-24 0,25 24-1,0 0 1,0 0-1,50 1 32,-50-1-47</inkml:trace>
  <inkml:trace contextRef="#ctx0" brushRef="#br1" timeOffset="131080.3284">21530 7937 0,'0'-24'62,"0"-1"-62,25 0 16,-25 0 0,0 0-1,0 75 95,0 0-110,0-26 15,25-24 1,-25 25 0,25-25-1,0 0 1,-1-25-1,-24 1 1,25 24 0,-25 24 46,0 1-62,25 0 16,-25 0-16,0 0 15,0 24 1,25-24-16,-25 0 16,0 0-16,0 49 31,25-49-15,-50 25-1,25 24 1,0-49-1,0 0 1,-25-1 0,0 1-1,25 0 17,-25-50-17,1 25 16,24-25 1,0-24-17,0 24 1,24 0 0,-24 0 15,50 1-16,-25 24 1,0-25 0,0 25-1,-1 0 17</inkml:trace>
  <inkml:trace contextRef="#ctx0" brushRef="#br1" timeOffset="133081.3535">20017 9079 0,'25'0'78,"0"0"-31,0 0-32,-25-25-15,25 25 16,-25-25-1,0 0 1,24-25 0,-48 1-1,24 24 1,0 0 0,-25 0-1,25 25 16,-50 25 1,50 0-17,-25 25 1,25-1 0,25-24-1,-25 25 1,25 24-1,0-24 1,-25-1 0,25 1-1,-1-25 1,-24 24 0,0-24-1,0 0 16,0-50 63,25 0-78,0-24-16,-25 24 15,50-25 1,-26 26 0,1-1-1,0 50 48,-25-1-63,0 1 15,-25 25 1,25-25 0,-49-1-1,24 1 1,0-25 0,0 0-1,75 0 79,-25 0-78,-1 25-1,1-25-15,0 25 31,0-25-15,-25 25 0,25-25-1</inkml:trace>
  <inkml:trace contextRef="#ctx0" brushRef="#br1" timeOffset="133432.07">20637 9351 0,'0'0'0,"25"0"0,-25-24 16,25 24-1,-25 24-15,25-48 16,0 24-16,0 0 15,-25 24 1,24-48 0</inkml:trace>
  <inkml:trace contextRef="#ctx0" brushRef="#br1" timeOffset="133724.8193">20662 9475 0,'25'0'0,"0"0"47,0 0-31,0 0-1,-1 0 1,1 0-16,0 0 31,0 0-15</inkml:trace>
  <inkml:trace contextRef="#ctx0" brushRef="#br1" timeOffset="134624.4428">21208 9029 0,'0'50'94,"0"-26"-94,-25 26 16,0 24-1,1 1 1,-1-26-1,0-24-15,25 0 47,25-25 0,0 0-47,-1 0 16,1 0-1,0 25 17,0 0-17,-25-25 1,25-25 78,-25 0-79,24 25-15,-48 0 16,48 0-16,-48 0 47,24 25-32,0 0 1,0 24 0,-25-24-1,25 0-15,25 0 16</inkml:trace>
  <inkml:trace contextRef="#ctx0" brushRef="#br1" timeOffset="136537.5972">20117 10220 0,'24'0'63,"1"0"-32,0-25 16,0 0-32,-25 0-15,0 0 16,25 1 0,-25-26-1,0 0 1,-25 1 0,0-1-1,0 50 1,25-25-1,0 0 1,0 50 31,-25 25-31,25 24-1,0 1 1,0-1-1,0-24 1,25 24 0,0-24-1,-25-1 1,25 1 0,-25-25-1,0 0 1,25-1-1,-25 1-15,-25 0 47,50-25-31,-50-25 31,50 0-32,-25 1-15,0-1 16,24-25 0,1 25-1,0 1 1,0 24 0,-25 24-1,25 1 1,-25 0-1,-25 0 1,0 0 0,0-1 15,-24 1-15,24-25 15,50 0 16,-1 0-32,1 0 1,0 0-16,0 25 16,0-25-1,-1 0 1,1 0-1,0 0 1</inkml:trace>
  <inkml:trace contextRef="#ctx0" brushRef="#br1" timeOffset="137208.9856">20389 9947 0,'0'0'16,"25"0"62,0 24-63,0 1 1,-50 0 31,0 0-47,0 0 15,1 0 1,24-1-16,0 1 16,24-25 62,1 0-78,0 0 15,25 25 1,-26-25 0,1 0-1</inkml:trace>
  <inkml:trace contextRef="#ctx0" brushRef="#br1" timeOffset="137632.2942">20662 10468 0,'25'0'47,"25"0"-32,-25 0-15,-1-25 16,26 25 0,-25 0 15</inkml:trace>
  <inkml:trace contextRef="#ctx0" brushRef="#br1" timeOffset="137888.0882">20712 10567 0,'0'0'0,"25"0"47,0 0-32,-1-25 1,1 50-16,0-25 15,0 0-15,-25-25 16,25 25 0</inkml:trace>
  <inkml:trace contextRef="#ctx0" brushRef="#br1" timeOffset="138512.3918">21158 10468 0,'0'-25'78,"0"0"-62,25 25-16,-25-25 15,0 0 1,0-24-1,25-1 1,-25 25-16,0 1 16,0 48 93,0 1-109,-25 0 16,50 25-1,-50-1 1,25 1 0,0-25-1,0-1-15,0 1 16</inkml:trace>
  <inkml:trace contextRef="#ctx0" brushRef="#br1" timeOffset="139150.8878">21406 10294 0,'0'0'0,"0"25"62,0 0-62,0-1 16,0 1 0,0 0-16,-24 25 15,24-1 1,0 1 0,24-25-1,-24-1 16,50 1-15,-25-25 0,24 0-1,-24-25 1,0 1 0,0 24-1,-25-25 1,25 25-1,-25-25 1,-25 25 15,0 0-15,0 0-16,0 0 16,1 0-1,-1 0 1,-25 25-1,50 0 1,0-1 0</inkml:trace>
  <inkml:trace contextRef="#ctx0" brushRef="#br0" timeOffset="148656.0642">13271 11956 0,'0'0'0,"-25"0"31,25-25 63,-25 25-47,25-25-47,25 0 78,-25 1-62,25-1-16,-1 25 15,-24-25 1,25 25-1,0 25 48,-25 0-63,25-1 16,-25 1-16,25 0 15,-1 0 1,-24 0-1,25-1 1,0 26 0,0-25 15,0 0-15,-1-25 15,1 24-16,0-24 1,0-24 0</inkml:trace>
  <inkml:trace contextRef="#ctx0" brushRef="#br0" timeOffset="149143.1966">13568 11857 0,'25'0'15,"-50"0"32,0 0-16,25 24 1,-24 1-17,24 0 1,-25 0-16,0-25 15,25 25 1,-25-1 0,25 1 15,-25-25-15,25 25-1</inkml:trace>
  <inkml:trace contextRef="#ctx0" brushRef="#br0" timeOffset="150272.0695">13816 11559 0,'0'0'0,"-25"0"93,25 25-93,-24-25 16,24-25 109,0 0-125,0 0 16,24 25-16,-24-24 31,0-1-31,25 25 15,0 25 32,-25-1-31,0 1 0,0 0-1,-25 25 1,0-1-1,25-24 1,-24 0 0,-1 0-1,50-25 110,-1 0-109,1 0 0,0 24-1,0-24 16,-25 25-15,0-50 0,25 25 31,-1 0-32,-24-24 1</inkml:trace>
  <inkml:trace contextRef="#ctx0" brushRef="#br0" timeOffset="151048.4757">13990 11981 0,'25'0'203,"-1"0"-188,1 0-15,0-25 16,0 25 0,24 0-1,-24 0 1,0 0 0</inkml:trace>
  <inkml:trace contextRef="#ctx0" brushRef="#br0" timeOffset="151680.2051">14089 11832 0,'0'25'94,"25"-1"-94,-25 1 15,0 0 1,0 0 0,0 0-1,0-1 1,0 1 0,0 0-1,0 0 16</inkml:trace>
  <inkml:trace contextRef="#ctx0" brushRef="#br0" timeOffset="152504.8818">14486 11733 0,'0'24'94,"-25"1"-94,50-25 16,-50 25-16,0-25 15,25 25 1,0 0-16,0-1 0,0 1 15,-24 0 1,24 25 0,24-26-1,1 1 1,-25 0 0,50-25-1,-25 0 1,-1 0-1,1 0 1,0-25 0,-25 0 46,0 1-31,-25 24 16,0 0-31,25 24-16,-24-24 16,-1 0-1,25 25 1,-25 0-1</inkml:trace>
  <inkml:trace contextRef="#ctx0" brushRef="#br0" timeOffset="153067.0193">14734 11981 0,'0'0'0,"0"-25"16,0 0 15,0 0 0,25 25-15,0 0 0,-25-25-1,24 25-15,1 0 16,0 25 15,0 0-15,-25 0-1,25-25-15,-25 49 16,24-24-16,-24 0 16,25 0-1,-25 24 1,25-49-1,25 25 1,-26-25 0,26 0-1,-25 0 1</inkml:trace>
  <inkml:trace contextRef="#ctx0" brushRef="#br0" timeOffset="153440.4125">15081 11906 0,'0'0'0,"-25"25"62,1 0-46,48-25-1,-48 25-15,-1-1 0,0 1 16,25 0 0,-25 0-1,0 24 1,1-49 15,-1 0-15,25 25-1</inkml:trace>
  <inkml:trace contextRef="#ctx0" brushRef="#br0" timeOffset="154048.167">15329 11881 0,'25'25'110,"-25"0"-110,0 0 15,0 0 1,0 24 0,0-24-1,0 0-15,0 24 16,25-49 0,-50 25-1,25 25 1,25-50-1,-25 0 1,0 25 0</inkml:trace>
  <inkml:trace contextRef="#ctx0" brushRef="#br0" timeOffset="154415.006">15304 12080 0,'25'0'63,"0"0"-48,0 0-15,0 0 16,24 0 0,-24-25-1,0 25 16</inkml:trace>
  <inkml:trace contextRef="#ctx0" brushRef="#br0" timeOffset="155464.0961">15776 11931 0,'0'0'0,"25"25"78,-1-25-63,1 0 1,0 0 0,0 0-16,0 0 46,-1-25 1,-24 0-47,0 0 16,0 1 0,-24-1 30,-1 0-30,0 25 0,0 0-1,0 0 1,1 25 0,24 0-1,-25-1 1,50 1-1,-25 0 1,24 0 15,26-25-15,0 0-16,-26-25 62,1 25-30,-25 25-17,25 0 1,-25-1 0,0 1-1,0 0-15,25 0 31,-25 0-15,0-1 15</inkml:trace>
  <inkml:trace contextRef="#ctx0" brushRef="#br0" timeOffset="155864.029">16173 11584 0</inkml:trace>
  <inkml:trace contextRef="#ctx0" brushRef="#br0" timeOffset="156162.9118">16173 11584 0,'24'25'47,"1"-1"-31,25 51-1,-1-26 1,-49 1-16,25-25 15,0 24-15,-25-24 0,25 0 16,0 25 0,0-1-1,-1 1 1,-24-1 0,0-24-1,0 0 1,0 0-1,-24 0 1</inkml:trace>
  <inkml:trace contextRef="#ctx0" brushRef="#br0" timeOffset="157024.1076">13444 11485 0,'0'-25'15</inkml:trace>
  <inkml:trace contextRef="#ctx0" brushRef="#br0" timeOffset="157872.2343">13419 11460 0,'-24'0'141,"-1"0"-141,25 25 16,-50-1-1,25 1 1,1 0-1,-1-25 1,0 25 0,0 0-1,0 24 1,0-24 0,25 25-1,-24-1 1,-1-24-1,25 25 1,0-26-16,-25 1 16,25 0-1,0 0 1,0 0 0,0-1-1,0 1 1,25 0-1,-25 25 1,25-26 0,-25 1-1,0 0 1,24-25 0,-24 25-1</inkml:trace>
  <inkml:trace contextRef="#ctx0" brushRef="#br0" timeOffset="159242.546">16867 11931 0,'0'25'140,"0"0"-140,25 24 16,-25 1-1,0-25 1,0 24 0,0-24-1,0 0 1,0 0 0,0-25 15,25 0-31</inkml:trace>
  <inkml:trace contextRef="#ctx0" brushRef="#br0" timeOffset="159544.7367">16768 12080 0,'0'0'0,"50"0"63,-26 0-48,1-25-15,25 50 31,-1-50-15,-24 25-16,0 25 16,0-50-1</inkml:trace>
  <inkml:trace contextRef="#ctx0" brushRef="#br0" timeOffset="160120.4462">17363 11609 0,'0'24'47,"-25"26"-31,25 0-16,0-1 16,-24 26-1,24-26 16,-25 1-15,25 24 0,-25-24-1,25-1 1,25 1 0,-25-25-1,25 0 1,-25 0-16,49-1 15,-49-48 1</inkml:trace>
  <inkml:trace contextRef="#ctx0" brushRef="#br0" timeOffset="161160.0731">17487 12080 0,'0'0'0,"25"-25"63,-25 0-48,25 0 1,-25 50 62,25-25-62,-25 25-16,25 25 15,-1-50 17,1 0-17,0 0 1,-25-25 0,25 0-1,-25 0 1,0 50 78,0 25-94,25-26 15,-25 1-15,24 50 16,26-1-1,-50-24 1,50-1 0,-26 1-16,1 0 15,0-1 1,-25 1 0,0 24-1,0-49 1,-25 0-1,0 0 1,1-1 0,-26-24-1,25 25 1,0-50 0,1 25-16,-1 0 15,25-24 1,-25-1-1,25 0 1,0 0 0,0 0-1,0-24 1,25-1 0,0 1-1,-1 24 1,1 0-1,0 25 1,0-25 0,0 25-1,-25-25-15</inkml:trace>
  <inkml:trace contextRef="#ctx0" brushRef="#br0" timeOffset="162172.0148">17934 11757 0,'0'25'47,"-25"-25"-31,25 25-16,-25 0 16,0-25 15,25-25 16,0 0-47,25 0 31,0 1-31,-25-1 16,25 25-1,0 0 1,-1 0-1,1 0 1,-25 49 15,-25 1-15,25-25 0,-49 24-1,24 1 1,0-25-1,50-50 95,0 25-110,0 25 15,-1-25 17,1 0-17,0 25 1,0-25 0,0-25-1,-1 25 1,-24-25 15,25 25-15</inkml:trace>
  <inkml:trace contextRef="#ctx0" brushRef="#br0" timeOffset="162831.8236">18207 12105 0,'-25'0'110,"25"-25"-79,49 25 78,-24 0-93,0 0-16,49 0 16,-49 0-1,0 0 1,0 0-1,0 0 1,-25-25 62</inkml:trace>
  <inkml:trace contextRef="#ctx0" brushRef="#br0" timeOffset="163856.1893">18678 11931 0,'0'0'0,"25"0"63,0-25-63,-1 25 15,1 0-15,0 0 16,0 0 0,0 0 15,-25 25-31,0 0 31,0 0-15,-25-1-1,-25 26 1,50-25 0,-25-25-1,25 25 1,0-1 0,-24-24-16,24 25 15,0 0 32,24 0-47,1 0 31,0-25-15,0 0 0,0 0 15,-1 0-16,1-25 1,-25 0 0,-25 0 15,-24-24-15,24 49-1,0-25 1,0 0-1,1 25 1,-1-25 0,25 0 15,0 1 0,25 24-15</inkml:trace>
  <inkml:trace contextRef="#ctx0" brushRef="#br0" timeOffset="165018.5982">19100 12204 0,'0'0'0,"0"-25"109,0 0-109,0 0 16,24 1-1,-24-1 1,0 0 0,0 75 46,0-26-46,0 1-16,0 0 15,25 0 1,0 0 0,0-25-1,0 0 1,-1-25 0,1 0-1,-25 0 1,25 25 15,-50 25 16,25 0-47,0 25 31,25-1-15,0 26-1,0-26 1,-25 1-16,24-25 16,-24-1-16,0 26 0,25-25 15,-25 0 1,0 24 0,25-24-1,-50 0 1,0-25 15,1 0 16,-1-25-31,0 25-1,25-25-15,-25 25 31,25-25-31,-25 1 16,25-1 0,0 0-1,25 0 1,0 0 0,0 1-1,0 24 1,-1-25-1,1 25 1</inkml:trace>
  <inkml:trace contextRef="#ctx0" brushRef="#br0" timeOffset="165543.5889">19670 11906 0,'0'25'63,"-25"0"-63,25 0 31,0-1-31,0 1 16,0 0-1,0 0 1,0 0 0,25-1-1,-25 1 1,0 0-1</inkml:trace>
  <inkml:trace contextRef="#ctx0" brushRef="#br0" timeOffset="165887.9193">19571 12105 0,'50'0'62,"-1"-25"-46,-24 50-16,0-50 15,0 25 1,-1 0 0,26 0 15</inkml:trace>
  <inkml:trace contextRef="#ctx0" brushRef="#br0" timeOffset="166503.4757">19968 12005 0,'0'0'0,"25"0"15,-25-24 48,24-1-63,-24 0 16,0 0-1,25 0 1,-25 1-1,0-1 1,0 0 0,0 75 46,0-26-46,0 1-16,0 25 31,0-25-15,0 24-1,0-24 1,0 25 0,0-26-1,0 1 32</inkml:trace>
  <inkml:trace contextRef="#ctx0" brushRef="#br0" timeOffset="167216.1214">20315 11782 0,'0'0'0,"0"50"94,-25-25-94,25-1 16,-25 1-16,1 0 15,-1 25 1,25-26 15,0 26-15,25 0-1,-1-50-15,1 24 16,25-24 0,-1 0-1,-24 0 1,0 0 15,-25-24-15,25 24-1,-25-25 1,-25 25 46,0 0-62,0 0 16,1 0 0,-1 0 15,0 25-15,0-1-1,0-24-15</inkml:trace>
  <inkml:trace contextRef="#ctx0" brushRef="#br0" timeOffset="167831.8707">20464 11509 0,'25'50'31,"-25"-25"-15,0 0-16,49 49 15,-24 0 17,0 1-17,0-1 1,-1-24 0,26-1-1,-25 26 1,-25-26-16,25-49 15,-25 25-15,0 0 16,0 0-16,0 0 16,0 0 15</inkml:trace>
  <inkml:trace contextRef="#ctx0" brushRef="#br0" timeOffset="168199.9161">20935 12005 0,'75'0'31,"-51"0"-16,1 25 1,0-50-16,0 25 47</inkml:trace>
  <inkml:trace contextRef="#ctx0" brushRef="#br0" timeOffset="168488.348">20935 12154 0,'0'0'0,"25"0"0,25 0 31,-26 0-15,51 25-1,-26-25 1,-24 0 0</inkml:trace>
  <inkml:trace contextRef="#ctx0" brushRef="#br0" timeOffset="170008.3224">21481 12005 0,'25'0'110,"-1"0"-110,1 0 15,25 0-15,-25 0 16,24 0 0,1-24-1</inkml:trace>
  <inkml:trace contextRef="#ctx0" brushRef="#br0" timeOffset="171072.2718">22076 11906 0,'0'0'0,"0"-25"62,25 25-62,0 0 31,-25-24-15,0-1 15,0 0-15,-25 25 0,25-25-1,0 0 1,-25 25-1,0 0 17,1 25 15,-1-25-47,0 25 15,25 0 1,0 0-1,25-25 1,-25 24 0,25-24-16,-1 0 15,1 25 1,-25-50 0,25 25-1,0 0 1,-25-24 15,25 24-15,-25-25 15,0 50 31,0-1-62,24 1 16,-24 0 0,0 0-1,0 0 1,25-25 0,-25 24-1,0 1 1,-25-25-1,25 25 1,0 0 0</inkml:trace>
  <inkml:trace contextRef="#ctx0" brushRef="#br0" timeOffset="171592.2306">22473 11733 0,'0'24'47,"25"1"-31,-50 0-16,50 25 15,0-1 1,-25-24 0,24 25 15,1-26-16,-25 1 1,0 0 0,25-25-1</inkml:trace>
  <inkml:trace contextRef="#ctx0" brushRef="#br0" timeOffset="171904.2161">22423 11981 0,'0'0'0,"50"0"47,-25 0-47,0 0 16,24 0 0,-24 0-1,0 0 1</inkml:trace>
  <inkml:trace contextRef="#ctx0" brushRef="#br0" timeOffset="172992.1072">22820 11857 0,'50'24'78,"-25"-24"-78,24 0 15,-24 0 1,0 0 0,0 0-1,-25-24 1,25 24 0,-50-25-1,25 0 1,0 0-1,-25 0 1,0 25 0,25-24-1,-25 24 1,1 0 0,-1 0 15,25 24-16,-25-24-15,25 25 16,-25 0-16,25 0 16,25-25-1,-25 25 1,25-1 0,24 1-1,-24-50 1,0 25 15,0 0-15,-25-24-1,25 24 1,-25 24 31,0 1-32,0 0 1,0 0 0,0 0-1,0-1 1,0 1 0,24 25-1,-24-25 1,25-25-1</inkml:trace>
  <inkml:trace contextRef="#ctx0" brushRef="#br0" timeOffset="173490.6418">23416 11881 0,'24'0'78,"1"25"-78,-25 0 16,0 0 0,25 0-1,-25-1 1,0 26-1,0-25 1,25 0 0,-25-1 31,25-24-32,-25 25 16</inkml:trace>
  <inkml:trace contextRef="#ctx0" brushRef="#br0" timeOffset="173808.3369">23391 12055 0,'0'0'0,"25"0"47,-1 0-47,1 0 16,0 0-1,0 0 1,0 0-16,-1 0 31,26-25 0,-25 25-15</inkml:trace>
  <inkml:trace contextRef="#ctx0" brushRef="#br0" timeOffset="174423.2318">23837 11981 0,'0'0'0,"0"-25"15,25 0 48,-25 0-48,25 0 1,-25 1-16,0-26 16,25 25-1,-25 0 17,0 75 30,-25-25-62,25 0 16,25-1-1,-25 26 1,0 0 0,0-26-1,0 1 1,0 0-16,0 0 15,0 0 17</inkml:trace>
  <inkml:trace contextRef="#ctx0" brushRef="#br0" timeOffset="175155.7919">24135 11782 0,'0'0'0,"25"-25"15,-25 50 64,0 0-64,-25-25-15,25 50 16,-25-26-1,25 1 1,-25-25 0,1 25-16,24 0 15,0 0 1,0 24 0,0-24-1,24 0 1,1 0-1,0-25 1,25 24 0,-1-24-1,-24 0 1,25 0 0,-50-24 30,24 24-30,-24-25 0,-24 25-1,24-25 1,-25 25 0,0 0-1,0 0 1,0 25-1,1 0 1,-1-25 0</inkml:trace>
  <inkml:trace contextRef="#ctx0" brushRef="#br0" timeOffset="177019.8939">14114 13171 0,'0'25'0,"0"-50"94,0 0-94,25 25 16,-25-24-1,0-1 1,24 25-16,1-25 16,-25 0-1,25 25 32,0 25-31,0 0-16,-1 24 15,-24-24-15,50 0 16,-50 25 0,0-1-1,25-24 1,-25 25 0,25-25-1,0-25 1,24 0-1,1 0 1,-25 0-16</inkml:trace>
  <inkml:trace contextRef="#ctx0" brushRef="#br0" timeOffset="177401.2619">14536 13072 0,'0'0'0,"0"25"62,-25 0-62,0-1 16,25 1-16,-25 25 16,-24-25-1,24 24 1,0-24 0,0 0 15</inkml:trace>
  <inkml:trace contextRef="#ctx0" brushRef="#br0" timeOffset="177872.2708">14957 13146 0,'0'0'0,"0"-24"0,0 48 78,25 1-78,-25 25 16,0-25-16,0 0 16,0 24-1,0-24 1,25 0 0,-25 0 15,0-1-16</inkml:trace>
  <inkml:trace contextRef="#ctx0" brushRef="#br0" timeOffset="178215.3978">14858 13295 0,'0'0'0,"25"0"47,0 0-47,24-24 16,1 24-1,-1 0 1,1 0 0,-25 0-1,0 0 1</inkml:trace>
  <inkml:trace contextRef="#ctx0" brushRef="#br0" timeOffset="178935.6449">15379 13171 0,'0'0'0,"25"-25"32,0 25-1,-1 0-16,1 0 1,-25 25 0,0 0-16,0 25 15,-25-25 1,25 24 0,-24-49-1,24 25 16,-25-25-15,50-25 15,-1 25-15,-24-25 0,25 25-16,0 0 15,0 0-15,-25 25 16,25-25-16,-1 25 15,-24 25 1,0-26 0,-24 1 15,24 0-15,-25-25-1,0 0 1,0 0-1,0 0 1,1 0-16,-1 0 16</inkml:trace>
  <inkml:trace contextRef="#ctx0" brushRef="#br0" timeOffset="179467.0819">15627 12898 0,'0'0'16,"25"25"31,0 0-47,-1 0 15,1 24-15,0-24 16,0 25-16,0-1 16,-25-24-16,24 50 15,1-1 1,0-49-1,-25 25 17,0-1-17,0-24 1,-25 0 0,0-25-1</inkml:trace>
  <inkml:trace contextRef="#ctx0" brushRef="#br0" timeOffset="179976.5099">14188 12923 0</inkml:trace>
  <inkml:trace contextRef="#ctx0" brushRef="#br0" timeOffset="180583.2537">14213 12824 0,'0'25'15,"-25"-25"1,50 0 0,-50 0-1,25 25 1,-25-25 0,1 24-1,-26 26 1,25-25-16,0 24 15,1 1 1,-1-25 0,0 74-1,0-49 1,0 24 0,1 1-1,48-51 1,1 26-1,-25 0 1,25-26-16,0-24 16,0 25-16,-1-25 15,1 0-15,0 25 16,0-25 0</inkml:trace>
  <inkml:trace contextRef="#ctx0" brushRef="#br0" timeOffset="181895.1298">16123 12923 0,'0'0'16,"-25"25"47,0-25-48,1 0 1,24-25-1,-25 25 1,50-25 31,-25 1-31,24 24 30,1-25-46,0 25 16,-25 25 0,25-1-1,-25 26 1,-25-25-16,25 24 16,-25-24-1,0 0 1,1 0-1,24 0 1,-25-25 0,74-25 62,-24 25-63,0 25-15,0-25 16,0 0 0,-1 24-1,1-24 17,0 25-17,-25-50-15,25 25 16,-25-24-1</inkml:trace>
  <inkml:trace contextRef="#ctx0" brushRef="#br0" timeOffset="182346.6431">16793 13271 0,'0'0'0,"0"24"63,25 1-47,-25 0-16,0 0 15,0 0 1,24-1-1,-24 26 1,25 0 0,-25-26-1,25 1 1,-50-25 0,50 0-1,-50 0-15</inkml:trace>
  <inkml:trace contextRef="#ctx0" brushRef="#br0" timeOffset="182613.0854">16743 13494 0,'0'0'0,"-25"0"0,50-25 15,25 25 17,-25 0-17,24 0 1,1 0 0,-25 0-1,-1 0 1,1 0-1,0 0-15</inkml:trace>
  <inkml:trace contextRef="#ctx0" brushRef="#br0" timeOffset="183032.9032">17363 13196 0,'0'0'0,"-25"25"46,25 25-30,0-26-16,-24 51 16,-1-26 15,25 1-15,0 24-1,0-24 1,25 0-1,-1-26 1,1 1-16,25 0 16,-25-25-1,-1 0-15</inkml:trace>
  <inkml:trace contextRef="#ctx0" brushRef="#br0" timeOffset="184478.8285">17686 13271 0,'0'24'32,"0"26"-17,0-25-15,25 0 16,-25-1-16,24 26 15,1-25 1,-25 0 0,25-25-16,0 24 15,0-48 17,24 24-17,-49-25 1,25 0-1,-50 25 1,25 25 47,0 24-48,0-24-15,0 0 16,25 0-16,-25 24 15,25 51 1,0-26 0,24 0-1,-49 1 1,25-26 15,-25-24-15,-25 25-1,25-25 1,-25-1 0,1-24-1,-1 0 1,-25-24 0,1 24-1,24-25 1,0-25-1,0 25 1,50-24 0,-25 24-1,50 0 1,-50 0 0,24 25-1,1-24-15,0-1 0,0 25 16,0-25-16</inkml:trace>
  <inkml:trace contextRef="#ctx0" brushRef="#br0" timeOffset="184994.1889">18281 13494 0,'25'0'94,"24"0"-78,-24 25-16,25-25 15,-1 0 17,-24 0-32</inkml:trace>
  <inkml:trace contextRef="#ctx0" brushRef="#br0" timeOffset="186272.4785">18876 13295 0,'0'50'141,"-24"0"-126,24-26-15,-25 1 16,0 25-1,0-25 1,25-1 0,0 1-1,-25-25 1,25 25 0,25-50 30,25 25-30,-25 0 0,-1 0-16,1 0 15,0 0 1,0 0 15,-25 25-31,25-50 47,-25 0-16,0 1 1,0 48 30,0 1-62,0 0 16,0 0-16,0 0 15,24-1 1,-24 26 0,25-50-1</inkml:trace>
  <inkml:trace contextRef="#ctx0" brushRef="#br0" timeOffset="186874.3521">19025 13097 0,'0'0'16,"25"25"46,25 24-62,-26 1 16,1-25 0,25 49-1,-25-24 1,24 24 0,-49-49-1,0 0-15,0 0 16,25-1-16,-25 1 15,25 0 1,-25 25 0,0-26-1,0 1 1,-25 0 0,25-50 15</inkml:trace>
  <inkml:trace contextRef="#ctx0" brushRef="#br0" timeOffset="187824.1268">19546 13122 0,'0'-25'16,"0"74"31,-25-49-32,25 25 1,-25 0 0,25-50 62,0-24-63,0 24 1,0 0 0,25 25-16,0 0 31,-25 25-15,0 0-1,25-25-15,-50 49 16,25 1-1,-50 0 17,50-26-17,-49 1 1,24 0 0,50-50 62,0 25-78,-1 0 15,1 0 17,-25 25-32,25-25 15,0 25 1,0-25-1,0-25 79</inkml:trace>
  <inkml:trace contextRef="#ctx0" brushRef="#br0" timeOffset="189080.1015">20886 13568 0,'24'0'78,"1"0"-46,0 0-32,0 0 15,0 0 1,24 0-1,-24 0-15,0 0 16,0 0-16,-1 0 0,26 0 31,-75 0 16</inkml:trace>
  <inkml:trace contextRef="#ctx0" brushRef="#br0" timeOffset="189387.914">21010 13667 0,'24'0'32,"51"25"-17,-26-25 1,-24 0 15,0 0-15,0 0-1,-25-25 17</inkml:trace>
  <inkml:trace contextRef="#ctx0" brushRef="#br0" timeOffset="190020.2922">21754 13568 0,'-25'0'16,"25"-25"31,25 25-31,-25-24-1,0-1-15,0 0 16,25-25-1,-25 1 1,24 24 0,-24 0-1,0 50 79,-24 25-94,24-26 16,0 26-1,0 0 1,0-1 0,0-24-1,0 0 1,0 0-1</inkml:trace>
  <inkml:trace contextRef="#ctx0" brushRef="#br0" timeOffset="190670.7146">22076 13295 0,'0'0'0,"25"0"15,-25 25 48,0 0-48,0 0 1,-25 49-16,0-24 31,25-25-15,0 24-1,0 1 1,25-25 0,0-1-1,0 1 1,0-25 15,24 0-15,1-25-1,-25 1 32,-25-1-31,0 0 15,-25 25-31,0 0 16,0 0-1,0 0 1,1 0 0,-1 0-16,-25 0 15,25 25-15</inkml:trace>
  <inkml:trace contextRef="#ctx0" brushRef="#br0" timeOffset="193816.1377">13965 14263 0,'25'-25'62,"0"25"-46,-1 0-1,1 0-15,25 0 16,-25 0 0,-1 0-16,1 0 15,0 0-15,0-25 16,74 25-1,-24 0 1,-26 0 0,1 0-1,-1 0 1,1 0 0,24-25-1,1 25 1,-26 0-1,1 0 1,24 0 0,-49 0-1,50-25 1,-51 50-16,1-50 16,25 25-1,-25 0 1,24 0-16,50 0 31,-74 0-15,50 0-1,-26 0 1,26 0 0,24 25-1,-25-50 1,-24 50-1,24-50 1,-24 25-16,0 25 16,-1-50-1,1 25-15,24 25 16,-24-25 0,24 0-1,1 0 16,-26 0-15,26-25 0,-26 50-1,1-50 1,0 25-16,-1 0 16,-24 0-16,25 0 15,-1 0-15,1 0 16,49 0-1,0 0 1,-49 0 0,49 0-1,0 0 1,-24 0 0,24 0-1,0 0 16,-24 0-15,24 25 0,-25-25-16,-24 0 15,-25 0-15,-1 0 0,51 0 16,-1 0 0,1 0-1,-1 25 1,0-25-1,1 0 1,-26 0 0,1 0-1,24 0 1,1 0 0,-25 0-1,24 0 16,-49 0-31,24 25 16,1-25-16,-25 0 16,24 0-1,26 0 1,-26 0 0,1 0-1,24 0 1,1 0-1,-26 0 1,51 0 0,-1 0-1,-50 0 1,-24 0-16,0 0 16,25 0-1,-25 0-15,24 0 16,26 0-1,-26 0 17,-24 0-17,25 0 1,-1 0 0,1 0-1,24 0 1,1 25-1,-26-25 1,50 0 0,-74 0-16,50 24 15,-51-24 1,26 0-16,24 0 16,-24 0-1,24 0 1,1 25-1,-1-25 17,1 0-17,-1 25 1,-49-25 0,0 0-16,0-25 15,24 25-15,-24 25 16,0-25-16,0 0 15,-1-25 1</inkml:trace>
  <inkml:trace contextRef="#ctx0" brushRef="#br0" timeOffset="195560.5347">26541 5011 0</inkml:trace>
  <inkml:trace contextRef="#ctx0" brushRef="#br0" timeOffset="196329.0318">26541 5011 0,'-25'-25'203,"0"25"-171,25-25-17,-24 25 1,-1 0-1,0 25 1,0 0 0,-24-25-1,24 24 17,0 1-17,0 25 1,0-25-1,1-1 1,24 1 0,0 0 15,0 0 16,24 0-47,1-1 15,25 1 1,-1-25 0,-24 25 15,25 0-15,-25-25-16,-1 0 15,1 0-15,0 0 31</inkml:trace>
  <inkml:trace contextRef="#ctx0" brushRef="#br0" timeOffset="197248.3549">27087 4812 0,'0'25'47,"-25"-25"-31,25 25-1,-25 24 1,0-24-1,25 50 1,-25-51-16,25 1 16,0 25-16,0-1 15,0-24 1,0 0-16,25 49 16,-25-49-1,0 0-15,25 25 16,0-1-1,-25-24 17,25 0 15,0-25-32,-1 25 1,1-25-1</inkml:trace>
  <inkml:trace contextRef="#ctx0" brushRef="#br0" timeOffset="198415.9484">27211 5259 0,'49'0'531,"1"0"-515,0 0 0,-26 0-1,-24 24 1,25-24 0,-50 0 46</inkml:trace>
  <inkml:trace contextRef="#ctx0" brushRef="#br0" timeOffset="199695.7697">27558 5085 0,'25'0'453,"0"0"-438,-1 0 1,1 0 0,-25 25-1,25-50-15,-25 50 16,-25 24 15,0-24-15,1 0-1,24 0 1,-50 0 0,50-1-1,-25-24 16,50-24 16,0 24-47,24-25 16,1 50 0,-25-25-1,0 24 1,-1 1 15,-24 25-15,0-25-1,0 24 1,-24-24 0,-1-25-1,0 0 1,0 25-1,0-25 1,1-25 0,24 0 15,0 0-15</inkml:trace>
  <inkml:trace contextRef="#ctx0" brushRef="#br0" timeOffset="200056.4214">27856 5383 0,'0'0'0,"24"0"16</inkml:trace>
  <inkml:trace contextRef="#ctx0" brushRef="#br0" timeOffset="200272.5616">27980 5556 0</inkml:trace>
  <inkml:trace contextRef="#ctx0" brushRef="#br0" timeOffset="200523.6585">27980 5556 0,'0'25'16,"24"-25"-1,-24 25 1,0 0-1,0-1 1,-24-24 0,24 25-1,-25 25 1,25-25 15,-25-25-31,0 0 31,50 0-31,-50 0 32</inkml:trace>
  <inkml:trace contextRef="#ctx0" brushRef="#br0" timeOffset="201679.6413">28302 4911 0,'0'0'16,"0"25"31,0 0-31,0 0-1,-25 0 1,25-1-1,-24 26 1,-1-25 15,25 24-15,-25-24 0,0 0-1,0 0 1,25 0-1,50-25 64,-25 0-64,0 0 1,-1 0-16,-24-25 15,25 50 48,0-25-47,-25 24-16,25-24 15,-25-24 79,0-1-94,0 74 109,0 1-93,0-25-16,0 0 16,0-1-1,0 1-15,25 0 16,-25 0-16,0 0 15,24-1 17</inkml:trace>
  <inkml:trace contextRef="#ctx0" brushRef="#br0" timeOffset="202383.6184">28451 4762 0,'0'0'0,"74"0"47,-74 50-16,25-25-31,-25 0 15,25 24 1,25 1 0,-50 0-1,24-26-15,1 1 16,-25 25-16,25-25 16,-25-1-16,0 26 15,0 0 1,0 24-1,25-24 1,-50-1 0,25 1 15,-25-50-15,25 25-1,-25-25 1,25 24-1</inkml:trace>
  <inkml:trace contextRef="#ctx0" brushRef="#br0" timeOffset="203838.8666">26591 6697 0,'49'-25'140,"-24"1"-124,0-1-16,0 0 16,-25 0-1,0 0-15,0-24 16,24 24 0,-48 0 15,24 0-16,-25 25 1,50 25 47,-1 0-48,26-25 1,-25 25-1,0-25 1,24 25 0,-24-1-1,-25 1 17,0 0-1,0 0-16,-25-25 1,25 25 0,-25-1-1,25 1 1,0 0 15,25 0-15,0-25-16,0 0 15,0 0 17,-1 0-32,26 0 15,-25 0 17,-25-25-32</inkml:trace>
  <inkml:trace contextRef="#ctx0" brushRef="#br0" timeOffset="204208.1472">27335 6747 0,'0'0'0,"25"0"63,-1 0-48,1 0-15,0 0 16,0 0 0,0 0-1,-1 0 1</inkml:trace>
  <inkml:trace contextRef="#ctx0" brushRef="#br0" timeOffset="204496.2151">27360 6846 0,'0'0'0,"0"25"47,24-25-47,1 0 16,0 25 15,0-25-31,0 0 16,24 0-1,-24-25 1</inkml:trace>
  <inkml:trace contextRef="#ctx0" brushRef="#br0" timeOffset="205391.684">28029 6499 0,'25'-25'16,"-25"50"46,-25 0-46,25-1-16,-25 26 16,-24 0 15,24-1-16,0-24-15,0 25 16,1-50-16,24 24 16,-25-24-1,50 0 1,-1 0 15,1 0-15,0 0-1,25 0 1,-26 0 0,1 25 15,0-25-15,-25 25-1,25-25-15,0 0 31,-25-25 16,25 0-47,-50 25 78,0 50-78,25 0 16,-25-25 0,25 24-16,25-24 15,-25 0 1,0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in="-137" max="768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2.31214" units="1/cm"/>
          <inkml:channelProperty channel="T" name="resolution" value="1" units="1/dev"/>
        </inkml:channelProperties>
      </inkml:inkSource>
      <inkml:timestamp xml:id="ts0" timeString="2020-10-30T21:00:01.61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12204 2257 0,'25'0'172,"0"0"-156,24 0-16,50-25 15,-24 25 1,-1-24 0,50 24 155</inkml:trace>
  <inkml:trace contextRef="#ctx0" brushRef="#br0" timeOffset="3153.0543">9277 3125 0,'0'0'16,"0"-24"15,-25 73 79,0-49-95,1 50-15,-1-25 16,-25 49-1,25-49-15,-24 24 16,-26 26 0,1 24-1,24-49 1,-24 49 0,24 0-1,1-24 1,-26 24-1,1 0 1,49-49 0,0 24-1,0-49-15,1 0 16,48-25 0,-48 24-16,-1 1 0,25 0 31,-25-25-16,25 25 1,-25-25 62,50-50-15,-25 25-48,-25 25 1,50-24-16,-50 48 62,0 1-62,25 25 16,-24-50 0,24 25-1,-25 24 1,25-24 0,0 0-1,0 0-15,0-50 110,25 0-110,-25 0 15,0 0-15,24 25 16,-48-24-1,24 48 32,0 1-31,0 0 0,-25 25-1,25-100 95,0 0-110,0 26 15,0-26-15,0 25 16,0 0-1,-25 25 1,25 25 31,0 0-47,0 0 16,0 0-1,0-1 1,0 1-1,0-50 64,25 1-64,-25-1 1,0 50 31,0-1-47,0 26 15,0-25 1,0 0 0,0-1-1,25-73 48,24 24-63,-24 0 15,0 25-15,-25-25 16,25 25-16,-1 0 16,1-24-1,0 48 1,-50-24 31,0 0 0,1 0 15,-1-24-62,0 24 16,0-25-16,0 25 15,1-25 17,24 50-32,24-25 78,1 0-78,0 0 15,0 25 1,0-25 0,-50-25 30,0 25-30,25-25-16,-25 25 16</inkml:trace>
  <inkml:trace contextRef="#ctx0" brushRef="#br0" timeOffset="5489.0837">12502 3522 0,'0'0'0,"-25"-25"172,25 1-156,0-1-1,25 0-15,-1 0 16,1 25 0,-25-25-1,25 25 1,0 0-16,0 0 15,24 25 1,-49 0 0,25 0-1,-25 0 1,0 24 0,0 1-1,0-25 1,25 24-1,-25-24 1,25 0 0,24-25-1,-24-25 32,0 0-31</inkml:trace>
  <inkml:trace contextRef="#ctx0" brushRef="#br0" timeOffset="5945.7153">12874 3423 0,'0'0'0,"-25"0"15,25-25-15,-25 50 94,0 0-78,0 0-16,25-1 15,-49 1 1,24 25 0,0-25-1,0 24 1,1-24 0,-1-25-16,25 25 15,-25-25 1</inkml:trace>
  <inkml:trace contextRef="#ctx0" brushRef="#br0" timeOffset="7033.9272">13022 3101 0,'-24'24'157,"24"-48"-142,-25 48-15,50-98 78,-25 49-78,24 0 16,-24 1 0,25-1-1,0 25 1,-25 25 0,25-25-1,-25 24 1,-25 26-1,25 24 1,-25-24 0,0-50-1,25 25-15,-24 0 16,24-1-16,-25-24 16,25 25 15,25-50 31,-1 1-46,-24 48 0,25-24-16,0 25 15,0 0 16,0-25-15,-1 0 0,1 0-1,0 0 1,-25-25 0</inkml:trace>
  <inkml:trace contextRef="#ctx0" brushRef="#br0" timeOffset="7512.5007">13295 3621 0,'-24'0'16,"73"0"62,1 0-63,-25 0 1,-1 0-16,1 0 16,25 0-1,-25 0 1</inkml:trace>
  <inkml:trace contextRef="#ctx0" brushRef="#br0" timeOffset="8441.2642">14015 3497 0,'0'0'0,"-25"0"62,0 25-46,0-25 0,25 25-1,-25-25 1,1 0 0,-1 0-1,25-25 1,0 0 15,0 1-15,25 24-16,-25-25 15,24 0 1,26 25 0,-25 25 30,-25 0-30,25-1 0,-25 26-1,0 24 1,-25-24 0,-25 0-1,25-25 1,25-1-1,-24-24-15,-1 0 16,25-24 47,25-1-48,-1 25-15,1 0 16,0 0-1,-25 25 1,25-25 0,24 24-1,-24-24-15,0 0 16,0 25 0,0-50-1,-1 25 1</inkml:trace>
  <inkml:trace contextRef="#ctx0" brushRef="#br0" timeOffset="8953.9647">14312 3572 0,'0'0'0,"-25"0"0,50-25 15,0 0 48,0 25-47,0 0-1,0 0-15,-1 0 31,1 25-15,0 0 0,0 0-1,0-1 1,-1 26 0,26-25-1,-25-25 1,24 25-1,1 0 1,-25-25 0,0 0-1,-25-25 1</inkml:trace>
  <inkml:trace contextRef="#ctx0" brushRef="#br0" timeOffset="9311.6141">14709 3473 0,'0'0'0,"-25"0"15,1 24 32,-1 1-31,0-25-16,0 50 15,0-1 1,1-24 0,-26 0-1,25 0 1,25 0-1,-25 0 1</inkml:trace>
  <inkml:trace contextRef="#ctx0" brushRef="#br0" timeOffset="9880.9163">14833 3051 0,'0'25'16,"0"-50"-1,25 99 32,0-24-47,0 0 16,24 49 0,-24-25-1,25 25 1,-26 1-1,1-26 1,-25 1 15,-25-26-31,25 1 16,0-25-16,-24-1 16,24 1-1,-25-25 1,25 25-16</inkml:trace>
  <inkml:trace contextRef="#ctx0" brushRef="#br0" timeOffset="11049.5002">11906 3125 0</inkml:trace>
  <inkml:trace contextRef="#ctx0" brushRef="#br0" timeOffset="11828.4558">12154 3051 0,'-25'25'140,"1"-25"-140,-1 25 16,25-1-16,-25 26 16,-25 24-1,26 1 1,-1-1 15,25 1-15,-25-1-1,50-24 1,-25-1-16,49 26 16,-24-50-16,0-1 31,0 1-31,24 25 16,1-25-1,-25-25 1,0 24-1,0-48 1,-25 48 0,24-24-1</inkml:trace>
  <inkml:trace contextRef="#ctx0" brushRef="#br0" timeOffset="13968.5001">16570 3497 0,'24'0'188,"26"0"-188,0-24 16,-1 24-16,1 0 15,-1 0 1,-24 0 15,0 0-15</inkml:trace>
  <inkml:trace contextRef="#ctx0" brushRef="#br0" timeOffset="14338.4289">16545 3597 0,'49'24'47,"-24"-24"-47,0 0 15,49 0 1,-24 0 0,0 0-1,-1 0 1,-24 0-1</inkml:trace>
  <inkml:trace contextRef="#ctx0" brushRef="#br0" timeOffset="15657.5363">17562 3150 0,'0'50'110,"0"-1"-110,-25-24 15,25 25-15,-25-1 16,0 26 0,0-26-1,1-24 1,24 0-1,-25-25 1,25 25 0,25-25-1,-1 0 1,1 0 0,0 0-1,0 0 1,0 0-1,0 0 1,-1 0 0,1 0-1,-25 25 1,0-50 78,0 0-79,0 50 63,0 0-78,25-1 16,-25 1 0,-25 25-1,50-50-15,-25 25 16</inkml:trace>
  <inkml:trace contextRef="#ctx0" brushRef="#br0" timeOffset="16672.3608">17810 3646 0,'25'-25'110,"-1"1"-110,-24-1 15,0 0 1,25 0 0,-25 0-1,0 75 32,0 24-31,25-49-1,0 0 1,-25 0 0,25-25-1,-1-25 16,1 25-31,0-25 16,-25 0 15,0 50 47,0 25-78,0-25 16,25 49 0,0 25-1,24 1 1,-24-51 0,-25 50-1,0-74 1,25 0-16,-50 0 15,25 0-15,-25-1 16,0 1 0,1 0-1,-26-25 1,0 0 0,26-25-1,-1 0 1,0 1 15,25-1-31,0 0 16,25 0-1,-25 0 1,25-24 0,-1 24-16,1 0 15,0 25 1,0-25-16,24 1 15,-24-1 1,0 0 0</inkml:trace>
  <inkml:trace contextRef="#ctx0" brushRef="#br0" timeOffset="17152.5591">18554 3473 0,'25'24'94,"-50"-24"-79,25 25 1,0 0-16,0 25 15,25-26-15,-25 1 16,-25 0 0,50 25-1,-25-25 17,0-1-17</inkml:trace>
  <inkml:trace contextRef="#ctx0" brushRef="#br0" timeOffset="17421.2213">18479 3671 0,'0'0'0,"50"0"63,-25 0-47,0 0-1,24 0-15,1 0 16,-25 0-1,0-25 1</inkml:trace>
  <inkml:trace contextRef="#ctx0" brushRef="#br0" timeOffset="18225.4686">19025 3249 0,'0'0'0,"0"25"63,0 25-48,0-25 1,-25 49 0,1 0-1,-1-24 1,0-25-1,25 0 1,0-1 0,25-24 31,0 0-32,-25-24-15,49 48 16,-24-24-1,0 0 1,0 0 15,-25-24-15,24 24 0,-24 24 62,-24-24-63,24 25-15,-25 25 16,25 0 0,0-26-1,0 1 1,25 0-1</inkml:trace>
  <inkml:trace contextRef="#ctx0" brushRef="#br1" timeOffset="28457.8879">11584 5730 0,'25'0'203,"-50"0"-203,25-25 16,25 25-16,24 0 62,-24-25-62,0 25 16,-25 25 0,25-25-1,-1 25 1,-24 0-1,25 24 1,-25-24 0,25 25-1,0-1 1,-25-24 0,25 25-1,-1-25 1,-24-1-16,50-24 15,-25 0 1,-25-24-16,25 48 31,24-24-15</inkml:trace>
  <inkml:trace contextRef="#ctx0" brushRef="#br1" timeOffset="28956.7823">12030 5755 0,'0'0'0,"-25"24"78,25 1-62,-24-25-1,24 25-15,-25 0 16,0 0 0,0 24-1,-24-24 1,49 0 0,-25 0-1,0-25 32,25 25-31,-25-25-1,25 0 1</inkml:trace>
  <inkml:trace contextRef="#ctx0" brushRef="#br1" timeOffset="30064.5081">12254 5407 0,'0'25'78,"-25"-25"-63,25 25-15,0-50 78,-25 0-78,25 1 16,25-1 0,-25 0-1,25 0 1,-25 0 0,24 25-16,-24-24 15,25 48 1,0 1 15,-25 0-31,-25 25 31,25-26-15,-25 26 0,1 0-1,-1-50 1,25 24-1,0-48 48,25 24-63,-1 0 31,-24 24-15,25-24-1,-25 25-15,25 0 16,0-25 15,0 0-15,-1-25 15,-24 0-15,0 1 15,25 24-31</inkml:trace>
  <inkml:trace contextRef="#ctx0" brushRef="#br1" timeOffset="30688.247">12551 5928 0,'25'0'94,"0"-24"-79,24 24-15,-24 0 16,25 0 0,-25 0-1,-1 0 1,1 0-16</inkml:trace>
  <inkml:trace contextRef="#ctx0" brushRef="#br1" timeOffset="31653.9132">13196 5829 0,'-25'0'63,"25"25"-48,-25-25 1,1 0-1,-1 0 1,25-25 47,0 0-48,0 0-15,25 25 47,-1 0-31,-24-24-16,25 48 15,-25 1 17,0 25-17,0-25 1,0 0-16,-25-1 15,1 1-15,24 0 16,-25 0 0,0 0-1,0-1 1,0-24 0,25 25-1,25-50 48,-25 1-48,25 24-15,0 0 32,-25 24-32,25-24 15,-1 25 1,1 0-1,0-25 1,-25 25 0,25-50-1,0 25 1,-25-25 0,25 0-1,-25 1 1</inkml:trace>
  <inkml:trace contextRef="#ctx0" brushRef="#br1" timeOffset="32688.5">13519 5829 0,'0'0'0,"0"-25"16,24 25-1,1 0 79,-25-25-94,25 25 16,-25-24-1,0-26 1,0 0 0,0 1-1,0 24-15,-25 0 16,0-24-16,25 24 16,0 0-16,-49 25 15,49-25 1,-25 25 15,25 25-31,-25 0 16,25 49-1,0-24 1,0 24 15,25 1-15,-25-51-16,0 26 15,0-25-15,25 25 0,-25-26 16,25 1 0,-1 25-1,-24-1 1,25-24 0,-25 0-1,0-50 79,0 0-78,0 1-1,25 24-15,0-50 16,-25 25-16,25 25 15,-1-25 1,1 50 0,0-25-1,-25 25 1,0 0 0,0 24-1,0-24 1,0 0-1,25 0 1,0 0 15,-1-25-31</inkml:trace>
  <inkml:trace contextRef="#ctx0" brushRef="#br1" timeOffset="33218.1613">13915 5879 0,'0'-25'16,"0"50"-16,25-50 0,-25 0 31,25 25 0,0-25-15,0 50-1,-1-25 1,1 25 0,0 0-1,0 0-15,0-1 32,-25 1-32,24 0 15,1-25-15,0 25 16,0 0-1,0-25-15,-25 0 16,49 24 0,-24-24-1,0 0 1</inkml:trace>
  <inkml:trace contextRef="#ctx0" brushRef="#br1" timeOffset="33577.6503">14287 5779 0,'0'25'63,"-49"0"-48,49 0-15,-25 25 16,-25-26 0,26 1-1,-1 0 1,25 0-16,-25-25 0,25 25 15,-25-1 1,0 1 0</inkml:trace>
  <inkml:trace contextRef="#ctx0" brushRef="#br1" timeOffset="34041.2934">14709 5804 0,'0'50'31,"0"-25"-31,0 0 16,0-1-16,0 1 16,0 25-1,25-1 1,-25-24 15,0 0-15,0 0-1</inkml:trace>
  <inkml:trace contextRef="#ctx0" brushRef="#br1" timeOffset="34321.9758">14585 5953 0,'50'0'62,"-25"0"-62,24 25 31,-24-25-15,0 0 0,0 0-1,-1 0 1</inkml:trace>
  <inkml:trace contextRef="#ctx0" brushRef="#br1" timeOffset="35365.4577">15032 5854 0,'0'0'0,"0"-25"0,24 25 16,1 0 31,0-25-31,0 0-1,0 1 1,-1-26-1,-24 0 1,-24-24 0,-1 24-1,25 1 1,-25 24 0,25 0-1,-25 25-15,25 25 47,-25 0-31,25 24-1,0 26 1,0-1 0,0 1-1,0 24 1,25-25-1,-25-24 1,25 24 0,0-24-1,0 0 1,-1-26-16,-24 1 16,0 0-1,25-25-15,-25 25 31,0-50 32,0 0-63,0-24 16,0 24-1,0 0 1,25-25-1,0 50-15,-25-24 16,49 24 31,-24 24-47,25 1 16,-50 25-1,25-1 1,-25-24-1,0 0 17,0 0-17,-25-25 1</inkml:trace>
  <inkml:trace contextRef="#ctx0" brushRef="#br1" timeOffset="36181.0961">15379 5383 0,'0'0'0,"0"-25"125,25 25-125,-25-25 16,25 0 0,-1 25-1,1 0 1,0 25 31,-25 0-47,0 0 15,-25 24 1,0 1 0,25-25-1,-24-25 1,24 24-1,24 1 17,1-25-17,0 0 1,25-25 0,-26 25-1,1 0 1,0 0-1</inkml:trace>
  <inkml:trace contextRef="#ctx0" brushRef="#br1" timeOffset="38178.7991">12551 4142 0,'-25'0'125,"25"25"-125,-24-25 15,-1 25 1,-25 0 0,25 24-1,-24-24 1,24 0-16,0 25 16,0-50-1,1 24-15,-1 1 16,-25 25-1,25-25 1,0 24 0,1 1 15,24-1-15,-25 26-1,0-1 1,0-49-1,25 25 1,0-1 0,0-24-16,0 0 15,0 0 1,0 0-16,0-1 16,0 1-1,-25 25 1,25-25 31,0-1-32,0-48 110,-24-1-109,24 0-16,-25 25 16,25-25-1,0 50 63,0 0-62,0 0 0,25-25-1,-1 0 16,-24 24-15,25-24 0,0-24-1,-25-1 17,25 0-17,0 25 1,-25-25-1,0 0 1,-25 25 15,0 25-15,0-25 0,0 0-1,1 0 1,-1 0-1,25-25 17</inkml:trace>
  <inkml:trace contextRef="#ctx0" brushRef="#br1" timeOffset="41048.1043">14039 4043 0,'25'0'63,"-25"25"46,25 0-109,0 0 16,-25 24-1,0 1 1,25-1-1,-25 1 1,-25-25-16,50-25 16,-50 25-16,25-1 15,0 1-15,-25 25 16,25-1 0,0 1-1,-25 0 16,25-1-15,-25 1 0,1-1-1,24 1 1,-25 0 0,25-25-1,-25 24 1,25-24-16,0 0 15,-25-25-15,25 25 16,-25-1 0,25 1-16,-24 25 15,-1-25 1,25-1 0,0 1 15,-25-25-16,25 25 1,0 0 15,-25-25 47,25 25-62,-25-1 0,50-24-1,-50 0-15,25 25 32,0-74 61,0 24-93,0 0 32,0 50 77,0 0-93,0-1-1,-24-24-15,48 25 16,-24 0-1,0 0 17,25-50 77,-25 0-109,0 0 47,0 1-31,0-1-16,0 0 15,-25 0 16,25 0-15,0 1 47,0 48-48,0 1 32,0 0-31,0 0-16,25 24 15,-25-24 1,25-25 0,-25 25 15,25-50 125,0 25-140,-25-25-16,24 25 15,1 0 1,-50-49 62,1 49-62,-1 0-16,0 0 15,0-25 1,0 25 0,25-25-1</inkml:trace>
  <inkml:trace contextRef="#ctx0" brushRef="#br1" timeOffset="42281.0975">12278 7417 0,'25'0'110,"0"0"-110,0 0 15,24 0 1,-24 0-16,0 0 16,0 0-16,0 0 0,24 0 15,-24 0 1,49 0 31</inkml:trace>
  <inkml:trace contextRef="#ctx0" brushRef="#br1" timeOffset="43057.5256">12948 7342 0,'0'0'0,"-25"0"62,0 25-62,25-50 16,0 0 31,25 25-47,-25-49 15,25 24 1,0 0-1,0 25 17,-25 50-17,0-25 1,0 24 0,-25 1-1,0-1 1,-25-24-1,26 0 1,-1 0 0,0-25-1,50-25 48,0 25-48,-1 0 1,-24 25-16,50-25 31,-25 25-15,24-1 0,-24-24-1,0 0 1,0-24-1,0 24 1,-1-25 0,1 0-1</inkml:trace>
  <inkml:trace contextRef="#ctx0" brushRef="#br1" timeOffset="43928.593">13295 7342 0,'0'0'0,"25"-25"78,0 25-63,0-24 1,0-1 0,-25 0-1,0 0 1,0 0-16,0-24 15,0 24 1,-25 0-16,25 0 16,-25 1-1,25-1 1,-25 25 0,25 25-1,0-1 1,-25 1-1,50 50 1,-25-1 0,0 0-1,0 1 1,0-1 0,0-24-1,0-25-15,25-1 16,-25 1 15,25-50 32,0-24-48,-1 24 1,-24 0-16,25 25 15,0-25 1,-25 50 0,25-25-1,-25 25-15,25 0 16,-25 0 0,0-1-1,0 1-15,0 0 16,0 0-1</inkml:trace>
  <inkml:trace contextRef="#ctx0" brushRef="#br1" timeOffset="44320.3626">13692 7367 0,'0'0'0,"25"0"62,-25 25-62,25-25 16,-25 25-16,25-1 31,-1 1-15,1-25-16,-25 25 15,25 0-15,0 0 16,0-1-1,-1 1 1,1-25 0,-25-25 15</inkml:trace>
  <inkml:trace contextRef="#ctx0" brushRef="#br1" timeOffset="44689.387">13965 7367 0,'0'0'16,"-25"25"30,0 0-30,1-1 0,-1 1-1,-25 0 1,25 25 0,1-26-1,-1-24 1,25 25-1</inkml:trace>
  <inkml:trace contextRef="#ctx0" brushRef="#br1" timeOffset="45152.9574">14213 7441 0,'0'0'0,"50"0"94,-26 0-78,26 0-1,-25 25-15,25-25 16,-26 0 0,1 0-1</inkml:trace>
  <inkml:trace contextRef="#ctx0" brushRef="#br1" timeOffset="45452.6732">14287 7541 0,'0'0'0,"50"24"47,25-48-31,-51 24-1,1 0 16,0 0-31</inkml:trace>
  <inkml:trace contextRef="#ctx0" brushRef="#br1" timeOffset="46073.3795">14784 7392 0,'-25'0'94,"25"25"-78,74-25 46,-49 24-46,0-24 0,0 0-1</inkml:trace>
  <inkml:trace contextRef="#ctx0" brushRef="#br1" timeOffset="46872.486">15280 7392 0,'0'0'0,"24"0"0,-48 0 125,-1 0-110,50-25 17,-25 0-17,24 0-15,-24 1 16,50 24 0,-25 0 15,-25 24-31,25 1 31,-50 50-15,0-26-1,0-24 1,0 25 0,-24-26-1,24 1 1,0-25-1,50 0 64,0 0-79,0-25 15,-1 25 1,26 25-1,-50 0 1,25-25 0,0 25-1,0-25 1,-1 0 0,-24-25-1</inkml:trace>
  <inkml:trace contextRef="#ctx0" brushRef="#br1" timeOffset="47305.8465">15627 7441 0,'0'0'0,"25"-24"32,-25-1-17,25 25-15,-1-25 16,1 25-1,0 0 1,0 50 0,0-1-1,-25 1 1,0 24 0,24 1 15,-24-26-31,50-24 31,-25-25-15,0 0-1,-1-25-15</inkml:trace>
  <inkml:trace contextRef="#ctx0" brushRef="#br1" timeOffset="47633.3605">16049 7367 0,'0'0'0,"-50"50"63,25-1-48,0-24 1,1 0-16,-1 24 16,0-24-16,0 0 0,0 0 15,1 0 1,-1 24 0,0-24-1,0-25 1</inkml:trace>
  <inkml:trace contextRef="#ctx0" brushRef="#br1" timeOffset="49114.8371">13593 8830 0,'25'0'78,"0"25"-62,-1-25 0,1 0-16,0-25 15,0 1 1,0-26 0,-25 25-1,0-24 1,0-1-1,-25 0 1,0 1 15,0 24-15,25 0 0,-25 25-1,25 50 32,50-1-31,-50 1-16,-25 0 15,50 49 1,-25-25 0,0 1-1,0-26 1,0-24-1,0 25 1,25-25 15,0-50 32,-1 0-48,-24 0-15,25 0 16,0 0 0,25 1-1,-26 24 1,1 0 15,-25 24-31,25 1 16,-25 0-16,0 25 15,0-25 1,25-1 0,-25 1-1</inkml:trace>
  <inkml:trace contextRef="#ctx0" brushRef="#br1" timeOffset="49425.1713">14238 8979 0,'0'0'0,"25"0"16,-1 0 31,26 0-31,-25 0-16,0 25 15,0-25 1,-1 0-1</inkml:trace>
  <inkml:trace contextRef="#ctx0" brushRef="#br1" timeOffset="49680.7428">14287 9079 0,'0'0'15,"25"0"17,0 0-17,25 0 1,-25 0-1,-1 0 1,1 0 0,0 0-16</inkml:trace>
  <inkml:trace contextRef="#ctx0" brushRef="#br1" timeOffset="50456.9937">14759 9004 0,'0'0'0,"25"-25"62,-1 0-46,-24 1-16,25-1 15,-25-25 1,0 25 0,25 25-1,-25 50 48,0-25-63,0 0 15,0-1 1,0 26 0,0 0-1,25-1 1,-25-24-1,-25 0 17,0-25 46,0 0-78,1 0 31,48 0 16,26 0-47,-25 0 16,0 0-1,-1 0 1,1 0-1,0 0 1</inkml:trace>
  <inkml:trace contextRef="#ctx0" brushRef="#br1" timeOffset="51976.1009">13667 9847 0,'-24'25'31,"48"0"32,1 0-63,0 0 15,0-50 1,0 25 0,-1-25-16,-24-25 15,25 26 1,-25-1 15,0-25-15,0 1-1,-25 24 1,1 50 47,24-1-48,-25 1-15,25 50 16,-25-1-1,25 0 1,25 26 0,-25-26-1,25-24 1,-25-1 15,24-24-15,-24 0-1,0 0 1,0 0 15,25-50 47,0-25-78,0 25 16,-25 1-16,49-1 16,-24 25-1,0 25 1,-25-1 15,25 1-31,-50 0 16,25 0-16,0 0 15,0-1 1,0 1 0</inkml:trace>
  <inkml:trace contextRef="#ctx0" brushRef="#br1" timeOffset="52823.8768">14139 9699 0,'-25'0'78,"0"0"-46,50-25 46,-25 0-63,25 25-15,-1-25 16,1 25 0,-25 25-1,0 0 1,-25 24-1,25 26 1,-24-50 0,-26-1-1,75-24 79,0 0-78,-1 0-16,1 0 15,0 0 1,0 0 0,0 0-1,-1 0 16</inkml:trace>
  <inkml:trace contextRef="#ctx0" brushRef="#br1" timeOffset="53226.2957">14436 10269 0,'50'0'31,"0"25"47,-26-25-62,1 0-16,0 0 15</inkml:trace>
  <inkml:trace contextRef="#ctx0" brushRef="#br1" timeOffset="53492.6033">14486 10368 0,'0'0'0,"0"25"15,25-25 48,24 0-63,-24 0 15,25 0 1,-25 0 0,24 0-1,-24 0 1</inkml:trace>
  <inkml:trace contextRef="#ctx0" brushRef="#br1" timeOffset="54231.9556">14957 10344 0,'0'0'0,"0"-25"0,0 0 31,25 0-15,-25 0 0,0 1-1,25-26 1,-25 25-1,25 25 1,-25 25 31,0 0-47,0 49 16,-25 1-1,25-51 1,0 26-1,25 0 17,-1-50-17,-48 0-15,-1 0 32,0 0-17,0 0 1,0 0 15,50 0 32,0 24-48,0-24 1,0 0-16,-1 0 15,1 0 64</inkml:trace>
  <inkml:trace contextRef="#ctx0" brushRef="#br0" timeOffset="86183.703">12427 11782 0,'0'0'0,"-25"0"125,25-25-125,0 1 16,25-1-1,-25 0 1,0 0-1,25 25 1,-25-25-16,25 1 16,0 24-1,-1 0 1,1 24 0,0 1-1,25 25 16,-50-25-15,49 24 0,1 1-1,-25-25 1,-1-1-16,1 1 16,0 0-16,0-25 15,-25 25 1,25-25-16,-1 0 15,1 0 1</inkml:trace>
  <inkml:trace contextRef="#ctx0" brushRef="#br0" timeOffset="86609.4542">12898 11683 0,'0'0'0,"-24"25"94,24 0-94,-25-1 15,0-24-15,0 25 16,-24 25 0,24-25-1,0-1 16,0 1-15,0-25 0</inkml:trace>
  <inkml:trace contextRef="#ctx0" brushRef="#br0" timeOffset="87681.1927">13171 11435 0,'-25'25'93,"75"0"-77,-100-25 0,26 0 15,-1 0-15,25-25-1,0 0 1,25 25-16,-25-25 15,0 0 1,24 25 0,-24-24-16,25 24 15,0 0 17,-25 24-1,0 1-16,0 25 1,0-1 0,-25 1-1,0-50 1,1 25 0,-1-25-1,50 0 63,-1 0-46,1 0-17,0 25 1,0-25-1,0 24 1,-25-48 0,0 48-1,25-24-15,-25-24 16,24 24-16,1-25 31</inkml:trace>
  <inkml:trace contextRef="#ctx0" brushRef="#br0" timeOffset="88169.0234">13469 11931 0,'0'0'0,"25"-25"78,0 25-62,-1-25 0,1 50-1,0-25 1,25 0 0,-26 0-1,1 0 1,0 0-1</inkml:trace>
  <inkml:trace contextRef="#ctx0" brushRef="#br0" timeOffset="89073.737">14114 11782 0,'-25'0'62,"0"0"-30,0 25-17,25-50 48,0 0-48,0 1-15,0-1 16,0 0 0,25 25-1,0 0 1,0 0-1,0 25 1,-25 0 0,0-1-1,0 26 1,0 0 0,-25-1-1,0-24 1,0 25-1,0-50 1,25 24 0,-24 1-1,-1-50 1,50 25 31,-1 0-47,1-24 15,0 24 1,0 0 0,0 0-1,-1 24 1,1-24 0,-25 25-1,25-25-15,0 0 31,0 0-31,-1 0 32,-24-25-17</inkml:trace>
  <inkml:trace contextRef="#ctx0" brushRef="#br0" timeOffset="89563.7977">14362 11857 0,'0'0'0,"0"-25"0,25 25 16,0-25 15,-1 0-15,1 25 15,0 25-15,0-25-1,-25 25-15,0 0 16,25-1 0,-1 1-1,1 0-15,0 0 16,0 0 0,24-1-1,1 1 1,-25-25-1,24 0 1,-49-25 15,25 25-31</inkml:trace>
  <inkml:trace contextRef="#ctx0" brushRef="#br0" timeOffset="89904.0343">14784 11832 0,'0'0'0,"0"-25"16,-25 25-16,0 50 62,0-26-62,0 1 16,1-25-16,-1 50 31,0-50-31,0 25 16,0-1-16,1-24 15,24 25 1,-25-25-1</inkml:trace>
  <inkml:trace contextRef="#ctx0" brushRef="#br0" timeOffset="90537.1649">15106 11807 0,'0'25'47,"25"0"-32,-25-1 1,0 1-1,0 25 1,0-25-16,0-1 16,0 1-1,25 0-15,-25 0 16,24-25 0,-24 25-1,25-25 16</inkml:trace>
  <inkml:trace contextRef="#ctx0" brushRef="#br0" timeOffset="90896.8149">15032 12005 0,'24'0'47,"1"0"-32,0 0-15,25 0 16,-1 0 0,-24 0 31,0 0-32,0 0-15,-1 0 16,-24-24-1</inkml:trace>
  <inkml:trace contextRef="#ctx0" brushRef="#br0" timeOffset="91842.438">15528 11881 0,'0'0'0,"25"0"94,-1-24-79,1-1-15,-25 0 16,25 0-1,-25 0 1,0 50 62,0 0-78,25 0 16,-25 0-1,0-1 1,25 1 0,-1 0-1,-24 25 1,25-26 0,-25 1-1,-25-25 32,1 0-31,-1 25-1,0-25 1,25-25 0,0 50-1,-25-25 1,25-25-1,25 25 32,0 0-31,24 0-16,-24 0 16,0 0-1,0 0 1,0 0-1,-1-25 64</inkml:trace>
  <inkml:trace contextRef="#ctx0" brushRef="#br0" timeOffset="92864.9768">16793 11956 0,'0'0'0,"25"0"47,49-25-32,-24 25-15,24 0 16,-49 0 0,0 0-1,-1 0 1</inkml:trace>
  <inkml:trace contextRef="#ctx0" brushRef="#br0" timeOffset="93145.933">16892 12030 0,'0'0'0,"50"0"47,-26 0-47,1 0 16,0 0-16,0 0 16,0 0-16,-1 0 15,1 0-15,0 0 16,-25-25-1,25 25 1</inkml:trace>
  <inkml:trace contextRef="#ctx0" brushRef="#br0" timeOffset="94091.8709">17785 11460 0,'0'49'62,"-25"-24"-46,25 0-16,0 25 15,0-26-15,-25 51 16,1-50 0,48-1-16,-73 26 15,24 0 1,25-1 0,-25-24-1,50-25 32,0-25-31,0 25-1,-1 0 1,1 0 0,0 0-1,-25 25 1,25 25-1,0-50 1,-25 24 0,24-48 46,-24-1-46,25 0-1,-50 50 64,25 0-64,0-1-15,0 1 16,0 0-1,0 0 17,-24-25-1,48 0-31</inkml:trace>
  <inkml:trace contextRef="#ctx0" brushRef="#br0" timeOffset="95057.2196">18083 12005 0,'0'0'0,"0"-24"31,0-1-15,0 0-1,0 0 1,24 0 0,-24 1-1,0 48 63,0 1-78,0 25 16,25-25 0,-25 24-1,25-49 1,0 0-1,0 0 1,-1-25 0,1 25-16,0-24 15,-25-1 1,0 50 62,25 24-62,-25-24-1,25 25 1,-1 49 0,1 0-1,0-24 1,0-26-16,-25-24 15,0 0 17,0 24-17,-25-24 1,-25-25 0,1 0-1,24 0 1,0 0 15,0-25-31,1 1 31,24-1-15,0 0-16,0 0 16,49-24-1,-24 24 1,0 0-1,0 25 1,-1-25 0,1 25-1</inkml:trace>
  <inkml:trace contextRef="#ctx0" brushRef="#br0" timeOffset="95545.0018">18728 11757 0,'0'25'62,"0"0"-62,0 25 16,0-26 0,0 26-1,0-25 1,24 24 0,-24-24-1</inkml:trace>
  <inkml:trace contextRef="#ctx0" brushRef="#br0" timeOffset="95833.3399">18653 12005 0,'50'0'78,"-25"0"-63,24 0-15,-24 0 16,0 0 0,-25-24-16,25 24 15,-1 0 1</inkml:trace>
  <inkml:trace contextRef="#ctx0" brushRef="#br0" timeOffset="96762.4219">19224 11633 0,'0'0'0,"-25"50"78,25 0-78,-25-26 16,0 26-1,0-25 1,25 24-16,-24 1 16,-1-50-16,25 25 15,0 0 1,49-25 46,-24 0-46,-25-25-16,25 25 16,0 0-1,-25 25 32,25-25-47,-25 24 16,24-24-1,1-24 48,-25-1-48,0 0 17,0 50 15,0 0-47,0-1 15,0 1-15,-25 0 16,50 0-1,0 0 1,-50-1 0</inkml:trace>
  <inkml:trace contextRef="#ctx0" brushRef="#br0" timeOffset="97137.4709">19571 11881 0,'0'50'47,"0"-25"-31,0 0-1,0-1 1,0 26 0,0-25-1,0 0 17,25-25-32,-25 24 31</inkml:trace>
  <inkml:trace contextRef="#ctx0" brushRef="#br0" timeOffset="97420.592">19472 12055 0,'0'0'0,"24"0"63,1 0-63,0 0 16,25 0-1,-25-25 1,-1 25-1,1 0 1,0-25 0</inkml:trace>
  <inkml:trace contextRef="#ctx0" brushRef="#br0" timeOffset="98177.0682">19968 11931 0,'0'0'0,"25"0"15,-50 0 1,50-25 31,-1 0-47,1 1 15,-25-1 1,0 50 46,0 24-46,0-24 0,0 0-16,0 0 15,0-1 1,0 26 0,25-25-1,-25 0 1,-25-25 62,0 0-62,1 0-16,-1 0 15,25 24 32,25-24-31,-1 0-1,1 0-15,0 0 16,0 0 0,0-24-1</inkml:trace>
  <inkml:trace contextRef="#ctx0" brushRef="#br0" timeOffset="99688.6883">13618 13047 0,'0'25'31,"-25"0"-15,-25 24 0,26 1-1,-1 25 1,0-1 0,25-24-1,0 24 1,25-24-1,24-1 1,-24-24 0,0 0-1,0-25-15</inkml:trace>
  <inkml:trace contextRef="#ctx0" brushRef="#br0" timeOffset="100153.4041">13717 13395 0,'0'0'15,"25"-25"1,24 0 31,-24 25-47,25-25 16,-25 50 15,24 0-16,-24 24 1,0-24 0,0 25-1,-1-1 1,1-24 0,25 0-1,-25-25 1,-1 0-16,1 0 15,0 0 1,-25-25-16</inkml:trace>
  <inkml:trace contextRef="#ctx0" brushRef="#br0" timeOffset="100521.0593">14163 13320 0,'0'0'0,"-24"25"78,-26 0-63,25 0 1,25-1-16,-74 1 16,49 25-1,0-25 1,0-25 0,1 24-1</inkml:trace>
  <inkml:trace contextRef="#ctx0" brushRef="#br0" timeOffset="100969.172">14312 13543 0,'0'0'0,"0"-24"16,25 48 31,0-24-32,0 0-15,24 0 16,-24 0-1,0 0-15,0 0 16,0 0 15</inkml:trace>
  <inkml:trace contextRef="#ctx0" brushRef="#br0" timeOffset="101601.2289">14932 13568 0,'25'-25'63,"0"25"-63,-25-24 16,25-1-1,-25 0 1,25 25-16,-1-25 15,-48 25 1,24-25-16,24 25 16,-24 25 31,0 0-32,25 0-15,-25 24 16,25 1 15,-25-25-15,0 0-1,0-1-15</inkml:trace>
  <inkml:trace contextRef="#ctx0" brushRef="#br0" timeOffset="102136.3186">15131 13171 0,'0'0'0,"25"50"94,24 0-94,-24-26 15,0 26 1,24 24 0,-24-49-1,0 25-15,0-25 16,-25-1-16,25 51 31,-25-50-15,25 24-1,-25 1 1,-25-25 0,25-1-1,-25-24 1</inkml:trace>
  <inkml:trace contextRef="#ctx0" brushRef="#br0" timeOffset="103081.1117">15751 13072 0,'0'0'16,"0"25"30,-25 0-30,25-1 0,-25-24-1,25 25 17,0-50-17,-24 25 1,24-24-1,0-1 1,24 0 0,26 0-1,-50 0 1,25 25 0,-25 25 30,49 0-30,-73 0-16,-1 49 16,-25-24 15,50-25-31,-49 0 16,49-1-16,-25-24 15,0 25 1,50-50 62,0 25-78,-1 0 16,1 0-1,0 25 1,25 0-1,-26-25-15,1 0 16,0 25 15,-25-50-15</inkml:trace>
  <inkml:trace contextRef="#ctx0" brushRef="#br0" timeOffset="104466.1705">17066 13494 0,'24'0'93,"1"0"-77,25 0-16,-1 0 31,1-25-15,0 25-1,-26 0 1,1 0 0</inkml:trace>
  <inkml:trace contextRef="#ctx0" brushRef="#br0" timeOffset="104776.1933">17165 13593 0,'0'0'0,"25"0"47,24 25-47,-24-25 15,0 0 1,24 0 0,1 0-1,-25-25 1</inkml:trace>
  <inkml:trace contextRef="#ctx0" brushRef="#br0" timeOffset="105677.3063">17934 13196 0,'0'0'0,"0"50"62,-25-25-62,25-1 16,0 26-1,-25 24 1,0-24 0,1 0-1,-1-1 1,0-24 0,25 0-1,25-50 48,0 25-63,24 0 15,-24-25 1,0 50 0,0-25 15,-25 25-16,24-25 17,-24-25 15,25 0-32,-25 50 48,-25 0-48,25 0-15,0-1 16,0 26 0,0-25-1,0 0 16,0-1-15</inkml:trace>
  <inkml:trace contextRef="#ctx0" brushRef="#br0" timeOffset="107075.2031">18231 13742 0,'0'-50'63,"25"25"-63,-25 1 15,0-26 1,25 0 0,-25 26-1,-25 48 63,25 26-78,-25 0 16,25-1 0,0 1-1,25-1 1,0-49-1,0 0-15,24 0 16,-49-24 0,25-1-16,0 0 15,-25-25 1,25 26 0,-25 48 62,0 26-78,0 24 15,-25-49 1,50 74 0,-25-49-16,25 0 15,-25-1-15,0-24 16,0 0-16,-25 49 15,25-49 1,-25 0 0,25 0-1,-25-25 17,0 0-17,1 0 1,-1 0-1,25-25 1,-25 25 0,25-25-16,-25 0 15,50 25 1,-25-49 0,25 24-1,0-25 1,49 1-1,-49 24 1,24 0 0,-24 25-1,25-25 1</inkml:trace>
  <inkml:trace contextRef="#ctx0" brushRef="#br0" timeOffset="107528.9878">18827 13444 0,'0'0'16,"0"75"62,0-51-78,0 26 16,-25 0-1,50-1 1,-25 1 0,0-25-1,0-1 1</inkml:trace>
  <inkml:trace contextRef="#ctx0" brushRef="#br0" timeOffset="107791.8269">18728 13692 0,'24'0'31,"1"0"-15,0 0 0,0 0-16,0 0 15,-1 0 1,1 0-16,-25-25 15,25 25 1,0 0 0</inkml:trace>
  <inkml:trace contextRef="#ctx0" brushRef="#br0" timeOffset="108969.0085">19174 13519 0,'0'0'0,"25"0"63,24 24-63,-24-48 15,0 24 1,0 0-16,0 0 31,-1 0-31,26 0 16,-75 0 31,0 0 31,1 0-78,-1 0 15,-25 0 1,25 0 0,1 0 15,-1 24-16,25 1 32,0 0-31,25 0 15,-1-25 110,1 0-126,0 0-15,0 0 16,0 0 0,-1 0-1,1 0 1,0 25 0,-25-1-1,25 1 1,-25 25-1,0-1 1,-25 1 0,25-25-1,-25 0 1,-24-1 0,24-24-1,0 0 1,0-24-1,0 24 17,25-25-17</inkml:trace>
  <inkml:trace contextRef="#ctx0" brushRef="#br0" timeOffset="110570.8285">13990 14560 0,'0'0'0,"0"-24"0,-25 24 16,0 49 46,0-24-46,1 25-1,-1-26-15,-25 51 16,25 74 15,25-100-15,50 1-1,0 24 1,-26-49 0,51 0-1</inkml:trace>
  <inkml:trace contextRef="#ctx0" brushRef="#br0" timeOffset="110987.2124">14114 14932 0,'0'0'0,"0"-24"16,25-1-1,-25 0 1,49 0 0,1 25-1,-1 25 1,-24-25 0,0 50-1,-25-26-15,25 26 16,-25-25-1,25 0-15,-25 49 16,25-49 0,24 0-1,-24-1 1,25-24 15,-50-24-31</inkml:trace>
  <inkml:trace contextRef="#ctx0" brushRef="#br0" timeOffset="111319.6029">14511 14858 0,'0'0'0,"-25"50"62,0-26-46,0 1-16,-24 25 31,-1-1-15,0 1-1,1-25 1,24 0 0</inkml:trace>
  <inkml:trace contextRef="#ctx0" brushRef="#br0" timeOffset="111752.144">14585 15056 0,'25'0'62,"25"25"-62,-26-25 16,51 0 0,-26 0-1,-24 0 1,0 0 0,0 0-16</inkml:trace>
  <inkml:trace contextRef="#ctx0" brushRef="#br0" timeOffset="112235.2159">15255 15081 0,'0'0'0,"0"-25"47,25 1-32,-25-1 1,0 0-16,24 25 16,-24-25-16,25 25 31,-25 25 16,0 0-47,0 24 15,0 1 1,0 0 0,25-26-1,-25 1 1,0 0 0</inkml:trace>
  <inkml:trace contextRef="#ctx0" brushRef="#br0" timeOffset="112767.7406">15404 14635 0,'0'0'0,"25"25"63,-1 24-63,1-24 15,25 74 1,-1-49 0,1 24-1,-25-24 1,0-1-1,-1 26 1,-24-1 0,0-24-1,0-25 1,0-1 0,0 1-1,-24-25-15,24 25 16,0-50-1</inkml:trace>
  <inkml:trace contextRef="#ctx0" brushRef="#br0" timeOffset="113683.3027">15999 14585 0,'0'0'16,"0"25"31,-25-25-31,25 25-16,-25 0 31,1-25-16,24-25 17,49 25-17,-49-25 17,0 0-32,0 0 15,25 1 16,0 24-15,-25 24 15,0 1-15,0 25 0,0-1-16,-50 26 15,25-50-15,1-1 31,-1 1-31,0 0 16,0-25 0,25-25 31,25 25-16,0 0-16,0 25 1,-1 0 0,1-25-1,25 25 1,-25-1 0,-1-24-1,1 0 1,0 0-1,-25-24 1,25-1 0</inkml:trace>
  <inkml:trace contextRef="#ctx0" brushRef="#br0" timeOffset="114825.0512">17140 15131 0,'-25'0'78,"25"-25"-63,25 25 48,0 0-63,24 25 16,1-25-16,24 0 15,-24 0 1,0 0-1,-26 0 1</inkml:trace>
  <inkml:trace contextRef="#ctx0" brushRef="#br0" timeOffset="115114.8288">17214 15230 0,'25'0'31,"25"0"0,-1 0-15,1 0-1,-25 0 1,24 0 0,-24 0-1</inkml:trace>
  <inkml:trace contextRef="#ctx0" brushRef="#br0" timeOffset="116066.3129">18033 14759 0,'0'49'31,"0"-24"-16,0 0-15,-25 49 16,-24-24 15,49 0-15,-25-26-16,0 1 16,50 0-16,-50-25 15,25 25 1,25-25 31,0 0-47,-1 0 31,1 0-31,0 0 16,0 0 15,-25 25-31,25-25 15,-1-25 79,-24 0-94,25 25 16,-50 0 46,25 25-62,0 0 16,-24 24 0,24-24-1,0 0-15,0 0 31,-25-1-31,25 1 0,25-25 32,-50 0-17</inkml:trace>
  <inkml:trace contextRef="#ctx0" brushRef="#br0" timeOffset="116613.0608">18529 14784 0,'0'0'0,"0"24"47,-25 1-47,0 25 16,1 24 0,-1 1-1,-25-1 1,25 25-1,1-24 1,48-1 0,-24-24 15,25-1-15,25-49-1,-50 25-15,25-25 0</inkml:trace>
  <inkml:trace contextRef="#ctx0" brushRef="#br0" timeOffset="117528.514">18678 15205 0,'0'0'0,"25"-25"0,-50 25 15,25-24 1,25 24-16,-25-25 16,0 0-16,0 0 31,0 75 31,0-1-62,-25 1 16,50 0 0,0-1-1,-1-24 1,1 0-1,0-25 1,-25-25 0,25 25-16,0-25 15,-25 0 1,0 1 15,0 98 16,0-24-31,0-1-16,0 1 15,24 24 1,-24 26 0,-24-26-1,24-49-15,-25 49 16,25-49-1,-25 0-15,25 0 16,-25-1 0,0-24-1,1 0 17,24-24-1,-25 24-16,0-50 1,25 25 0,0 0-1,0-24 1,25 24-16,0 0 16,-1 0-1,1 1-15,25-1 16,-25 25-1,-1-25 1</inkml:trace>
  <inkml:trace contextRef="#ctx0" brushRef="#br0" timeOffset="118060.811">19298 15081 0,'0'0'0,"0"25"78,25 0-62,-25 0 0,0-1-16,0 1 15,0 50 1,0-51 0,0 26-1,0-25 32,25-25-47,-50 0 16</inkml:trace>
  <inkml:trace contextRef="#ctx0" brushRef="#br0" timeOffset="118392.3738">19199 15329 0,'25'0'63,"-1"0"-48,1 25-15,0-25 16,0-25 15,24 25-15,-24 0 0</inkml:trace>
  <inkml:trace contextRef="#ctx0" brushRef="#br0" timeOffset="119633.2635">19695 15032 0,'50'0'47,"-26"0"-31,1 0-16,25 0 16,-1 0 15,-24 0-16,-50 0 79,1-25-94,-1 25 16,0 0-1,0-25 1,25 50 0,-49-25-1,24 25 17,0-25-17,25 24 1,-25-24-1,25 25 1,0 0 0,-25-25-1,50 25 1,0-25 62,0 0-62,0 0-1,-1 0 1,1 0 0,0 0-16,0 0 15,0 0 16,-25 25-15,24-1 0,-24 1-1,0 25 1,-24-25 0,-1-1-1,0 1 1,0-25-1,0 0 1,1 0 0,24-25-1,-25 25 1,25-24 0</inkml:trace>
  <inkml:trace contextRef="#ctx0" brushRef="#br0" timeOffset="120112.2852">19645 15503 0,'0'0'0,"-24"0"0,48 0 109,1 0-93,0 25-1,25-25 1,-1 0-1,1-25 1,-25 50 0,-1-25-1,1 0 1,0 0 0</inkml:trace>
  <inkml:trace contextRef="#ctx0" brushRef="#br0" timeOffset="120826.1231">19844 15627 0,'0'0'16,"0"25"-1,-25-25-15,25 25 16,0-1 0,-25 1-1,0 0 1,25 0 0,-24 0-16,-1-1 15,25 1 1,-25-25-1,50 0 64,0-25-79,-1 25 15,26 0 1,-25 0-1,-25 25 1,25-25 0,-1 0 15,-24-25 47,25 25-78,-25 25 63,-25 0-63,25 0 15,-24 0-15,24-1 16,0 1-1,0 0 1</inkml:trace>
  <inkml:trace contextRef="#ctx0" brushRef="#br0" timeOffset="121607.5996">20117 14883 0,'0'25'110,"49"24"-110,-49 1 15,25-1-15,0-24 16,0 50-1,-1-1-15,-24 25 32,25-49-32,-25 24 15,0 26 1,25-26 0,-50 0-1,0 1 1,1-50-1,-1 24 1,0-24 0,0 0-1,25 0 1,-25-50 0</inkml:trace>
  <inkml:trace contextRef="#ctx0" brushRef="#br0" timeOffset="125177.2566">13519 16942 0,'0'-25'125,"24"25"-125,-24-25 16,0-25 15,0 26-16,0-1 1,25 25-16,-25 25 63,25-1-48,-25 1-15,25 25 16,24-1-1,-24-24 1,0-25 0,0 0-1,-25-25 1,25 25 0,-25-49-1,0 24 1,24 25-1,-48 0 32,-1 25-31,25 0 0,0-1-1,0 26 1,0 0-1,0-1 1,0 26 0,25-26-1,-25 26 1,24-1 0,-24-49-1,0 24 1,0-24-16,0 0 15,0 0-15,0 0 16,-24-25-16,-1 49 16,0-49 15,0 0-15,0 0-1,25-24 1,-24-1-1,-1-25 1,25 25 0,0-24-1,25 24-15,-25 0 16,24 0-16,-24 0 16,25 1-16,25-1 15,-1 25 1</inkml:trace>
  <inkml:trace contextRef="#ctx0" brushRef="#br0" timeOffset="125634.9231">14163 16966 0,'0'0'0,"0"-24"31,0 48 32,0 1-48,0 25 1,0-25-16,0 24 15,0 1-15,0-25 16,0-1 0,0 1-1,0 0 1,25-25 0</inkml:trace>
  <inkml:trace contextRef="#ctx0" brushRef="#br0" timeOffset="125953.8217">14089 17140 0,'0'0'0,"-25"0"16,50 0-16,0 0 62,0 0-46,24 0-16,-24 0 16,0 0-1,24 0 1,-24-25-1,0 25 1</inkml:trace>
  <inkml:trace contextRef="#ctx0" brushRef="#br0" timeOffset="127145.6412">14585 16842 0,'0'0'0,"50"0"47,-25 0-31,24 0-1,-24 0-15,0 0 16,0 0-16,-1 0 0,1 0 16,-50 0 77,1 0-77,-1 0-16,0 0 16,0 0 15,0-24-31,1 48 31,-1-24-15,0 25-1,25 0 1,-25 0 0,25 0-1,0-1 32,25-24-31,0 0 31,0 0-16,-1 0-16,1 0 1,0 0 0,0 0 31,0 0-47,-1 25 15,1 0 1,-25 0-1,0 0 1,0 24 0,0-24-1,-25-25 1,1 25 0,-1-25 15,0 0-16,0 0 1,25-25 0,-25 25-1,25-25 1</inkml:trace>
  <inkml:trace contextRef="#ctx0" brushRef="#br0" timeOffset="127915.4485">14660 17239 0,'-25'0'110,"0"0"-79,50 0 78,0 0-93,-1 0-16,1 25 15,25-25 1,-1 0 0,1 0-1,-25 0 1,0 0 62</inkml:trace>
  <inkml:trace contextRef="#ctx0" brushRef="#br0" timeOffset="128712.1384">14833 17363 0,'0'0'0,"0"25"79,25-25-64,-25 25-15,0 0 16,0-1-1,-25 1 17,0 25-17,25-25 1,25 0 62,0-25-78,25 0 16,-1 0-1,-24 0 1,-25-25 31,25 25-32,0 0 1,-50 25 31,25 24-47,0-24 16,0 0-1,0 24 1,0-24-1,0 0 1</inkml:trace>
  <inkml:trace contextRef="#ctx0" brushRef="#br0" timeOffset="129457.1776">15329 17214 0,'0'-24'46,"-25"24"48,25-25-78,50 50 62,-25-25-62,0 0-1,24-25 1,1 25-1,0 25 1,-26-50 0</inkml:trace>
  <inkml:trace contextRef="#ctx0" brushRef="#br0" timeOffset="129746.3926">15379 17289 0,'25'0'15,"-25"25"1,25-25-1,-1 0 1,1 0 0,0 0-1,0 0 1,0 0 0,-1 0-1</inkml:trace>
  <inkml:trace contextRef="#ctx0" brushRef="#br0" timeOffset="130504.2458">16148 17190 0,'0'-25'46,"25"25"-30,-25-25-16,24 0 16,-24 0-1,0-24 1,0-1 0,25 1-1,-25 24 1,25 0-16,-50 75 78,25-1-62,0 1-1,0 24 1,-25-24-1,25 24 1,0-49 0,0 0-16,0 0 15,0-1 1,25-24 0</inkml:trace>
  <inkml:trace contextRef="#ctx0" brushRef="#br0" timeOffset="130913.0812">16098 17363 0,'-25'0'0,"50"0"125,0 0-125,25 0 16,-26 0-16,51 25 15,-26-50 17,-24 25-32,0 0 15,0 25-15,0-50 0,0 25 16</inkml:trace>
  <inkml:trace contextRef="#ctx0" brushRef="#br0" timeOffset="131794.5341">16297 17562 0,'0'0'0,"0"25"78,0 24-63,0-24 1,0 0-16,-25 0 16,25-1-1,0 1 1,0 0-1,-25-25 1,25 25-16,25-25 31,0 0 32,-1 0-48,1 0 17,0 0-17,0 0-15,0-25 16,0 25 0,-1 0-1,-24-25 32,0 0-31,-24 25-16,24 25 31,-25 0-15,25 0-1,-25 0 1,25-1-1,0 1 1,0 0-16,0 0 16,0 0-16,0-1 15,0 1 1,-25-25 46,50 0-46</inkml:trace>
  <inkml:trace contextRef="#ctx0" brushRef="#br0" timeOffset="132544.9743">16669 17388 0,'0'0'0,"0"-25"62,25 25-46,-50 0 125</inkml:trace>
  <inkml:trace contextRef="#ctx0" brushRef="#br0" timeOffset="133258.7167">17239 16768 0,'0'25'62,"-25"0"-46,25-1-16,-24-24 16,-1 50-1,-25 24 1,25-24 0,-24 24-1,24-24 1,25 24 15,25-24-15,-25 0-1,49-26 1,-24 1 0,25 0-1,-25-25 1,-1 0-1</inkml:trace>
  <inkml:trace contextRef="#ctx0" brushRef="#br0" timeOffset="133708.5131">17289 17140 0,'25'-25'63,"-1"25"-48,1 0-15,0 0 16,0 0 0,0 50-1,-1-25 1,-24 24 0,0 1-1,25-25 1,-25-1 15,25 1-15,0 0-1,0-50 1</inkml:trace>
  <inkml:trace contextRef="#ctx0" brushRef="#br0" timeOffset="134040.9516">17611 17140 0,'0'25'46,"-49"-25"-46,49 25 16,-25-1 0,-25 26-1,1-25 1,-1 0 0,50-1-16,-50 1 15,26-25-15,24 25 31,-25-25-15</inkml:trace>
  <inkml:trace contextRef="#ctx0" brushRef="#br0" timeOffset="134507.1413">17711 17264 0,'0'0'0,"24"0"62,1 0-46,0 25-16,0-25 16,0 0-1,-1 0 17,1 0-17,0 0 1</inkml:trace>
  <inkml:trace contextRef="#ctx0" brushRef="#br0" timeOffset="134976.4847">18058 17239 0,'0'0'0,"25"-25"31,-25 1-15,24-1-1,-24 0 1,0 0-1,25 25 1,-50 25 31,25 0-31,0 0-16,0 49 15,0-49 1,0 24-1,0-24 1,25 0 15,0-25-15</inkml:trace>
  <inkml:trace contextRef="#ctx0" brushRef="#br0" timeOffset="135522.4381">18231 16743 0,'0'0'0,"25"50"78,0-1-78,0-24 15,24 99 1,1-25 0,-25-49-1,24 24 1,-24 1-1,0-50 1,0-1 0,-25 1-1,0 0-15,0 0 16,0 0 0,-25-25 15,0 0-16</inkml:trace>
  <inkml:trace contextRef="#ctx0" brushRef="#br0" timeOffset="136393.4491">18653 16669 0,'0'-25'16,"50"25"140,-25 0-140,-50 25 31,25 0-32,-25 24-15,0 26 16,-24-51 0,24 1-1,0 0 1,0-25-1,50 0 1,0-25 31,0 25-31,24 0-1,-49 25 1,25-25-16,0 25 15,0 0-15,-1-25 16,-24 24 0,25-24-1,-25 25 1,0-50 46,25 25-46</inkml:trace>
  <inkml:trace contextRef="#ctx0" brushRef="#br0" timeOffset="137432.4663">13345 18355 0,'0'0'0,"-25"0"0</inkml:trace>
  <inkml:trace contextRef="#ctx0" brushRef="#br0" timeOffset="138408.1364">13221 18380 0,'0'0'0,"0"-25"31,50 25 63,-26 0-94,1 0 15,0 0 1,25 0-16,-1-24 16,26 24-16,-26 0 0,50 0 15,1 0 1,24 0 15,-50 0-15,50 0-1,25 0 1,-50 0 0,0 0-1,1 0 1,-26 0 0,25 0-1,0 24 1,-24-48-16,24 48 15,-25-24 1,1-24-16,49 48 16,-25-24-1,75 0 1,-1 0 15,-24 0-15,25 0-1,-25 0 1,-25 0 0,0 0-1,-50 0-15,1 0 16,24 0 0,-25 0-16,50 0 15,25 0 1,-25 0-1,50 25 1,-26 0 0,-73-25-1,49 0 1,-50 0 15,-24 0-15,24 25-1,-49-25 1,0 0-16,0 0 94,0 0-63</inkml:trace>
  <inkml:trace contextRef="#ctx0" brushRef="#br0" timeOffset="140360.7283">23192 1290 0</inkml:trace>
  <inkml:trace contextRef="#ctx0" brushRef="#br0" timeOffset="141057.666">23192 1290 0,'25'0'31,"0"25"0,-25-1 1,25-24-17,-25 25 1,25 0-1,-1 0 1,-24 0 0,25-1-1,0 1-15,0 50 16,0-75-16,-1 24 16,1 1-1,-25 0 1,25-25 15,-25 25-15,0-50 77,25 25-77,-25-25-16,0 0 16,0-24-1,25-1 1,-1 1 0,1-26-1,0 50 1,0-24-1,-25 24 1,0-25 0,25 26-1,-25-1-15,24 25 16,-24-25 93</inkml:trace>
  <inkml:trace contextRef="#ctx0" brushRef="#br0" timeOffset="141754.1824">23986 1042 0,'0'0'0,"0"25"78,0-1-78,-25 1 16,1 0 0,24 0-16,-50 24 15,50 1 1,-25 0-1,0 24 17,25-24-17,0-1-15,0-24 16,25 25-16,-25-1 0,25-49 16,0 75-1,-25-26 1,25-24-1,-25 0 1,24-25 0</inkml:trace>
  <inkml:trace contextRef="#ctx0" brushRef="#br0" timeOffset="143545.444">24309 1513 0,'0'-25'15,"0"50"63,0-50-31,24 0-47,-24 1 16,25-1 0,-25 0-1,25 0 16,-25 50 48,0 25-64,0-26 1,-25 76-1,0-51 1,25 1 0,0-25-16,0 0 15,0-1 1</inkml:trace>
  <inkml:trace contextRef="#ctx0" brushRef="#br0" timeOffset="143913.0282">24507 1712 0,'0'0'0</inkml:trace>
  <inkml:trace contextRef="#ctx0" brushRef="#br0" timeOffset="144329.2274">24606 1885 0,'0'0'0,"25"0"46,-25 25-30,25 0 0,-25 0-1,0-1 1,0 26 0,49-50-1,-73 25-15,-1-25 16,0 25-1,0-25 17,25 0-1</inkml:trace>
  <inkml:trace contextRef="#ctx0" brushRef="#br0" timeOffset="145288.9398">24879 1637 0,'-25'0'296,"50"0"-186,-25 25-95,25-25 1,25 0 0,-26 0-1,1 0 1,0 0 0</inkml:trace>
  <inkml:trace contextRef="#ctx0" brushRef="#br0" timeOffset="146442.1684">25326 1364 0,'0'0'15,"49"0"48,1 0-63,-25 0 62,-1 0-62,-48 0 78,-1 25-78,0-25 16,0 0 15,0 0-15,1 0-1,-1 0 1,25-25-16,-25 25 16,25 25 15,-25 0-15,25 0-1,-25-1 1,25 1-1,25-25 1,-25 25 0,25-25 46,0 0-46,0 0-1,-1 0 1,1 0 15,25 25-15,-1 0 0,-49 24-1,25 1 1,-25-25-1,-25 0 1,1-25 15,-1 0-31,0 0 16,0 0 0,0 0-1,25-25 1</inkml:trace>
  <inkml:trace contextRef="#ctx0" brushRef="#br0" timeOffset="146961.4499">25276 1885 0,'50'0'63,"-26"25"-47,1-25-16,25 0 15,-1 0 1,-24 25-1,0-50 17,0 25-17</inkml:trace>
  <inkml:trace contextRef="#ctx0" brushRef="#br0" timeOffset="147633.6172">25400 2084 0,'0'0'0,"25"24"16,-50-24-1,25 25 1,0 25 0,-25-25-1,0-1 1,25 1 0,25-50 77,25 25-93,-1 0 63,-49 25-63,25-25 15,-25 25 1,25 0 0,-25-50 46,0 0-46,0 50 31,-25 0-32,50 0-15,-50-1 16,25 1-16,-25-25 31,25 25-31</inkml:trace>
  <inkml:trace contextRef="#ctx0" brushRef="#br0" timeOffset="148922.2798">25797 1265 0,'0'0'15,"0"-25"32,-25 0-31,25 1 171,0-1-77,0 0-95,0 0 1,0 0 15,-25 25-15,25 25 93,25 0-109,-50 0 16,50 24-1,0 26 1,-25-50-16,25-1 16,-25 26-16,24-25 15,-24 24-15,50 51 16,-25-26-1,0 1 17,0 24-17,-1-50 1,-24 26 0,0-1-1,0-24 1,0-1-1,0 26 1,0-50-16,0-1 16,0 1-16,0 0 15,0 0-15,-24 24 16,-1-24 0,25 0-1</inkml:trace>
  <inkml:trace contextRef="#ctx0" brushRef="#br0" timeOffset="151065.3524">25499 2356 0,'25'0'0,"-50"-24"15,50 24 1,-25-25 93,0-25-93,25 50 78,-25-25-94,0 1 15,0-1 17,0 0 77</inkml:trace>
  <inkml:trace contextRef="#ctx0" brushRef="#br0" timeOffset="153425.1466">23564 3324 0</inkml:trace>
  <inkml:trace contextRef="#ctx0" brushRef="#br0" timeOffset="154137.1091">23564 3324 0</inkml:trace>
  <inkml:trace contextRef="#ctx0" brushRef="#br0" timeOffset="154873.1038">23465 3299 0,'25'-25'109,"-25"0"-93,25 1-1,-50 24-15,50-25 16,0-25 15,-25 25-15,24 1 0,-24 48 93,0 1-93,0 0-16,-24 49 15,24-24 1,0 0-1,0-26 1,0 1 0,0 0-1</inkml:trace>
  <inkml:trace contextRef="#ctx0" brushRef="#br0" timeOffset="155336.1872">23292 3497 0,'0'0'0,"49"0"78,-24 0-62,25 0-16,-1 0 16,26 0-1,-1 0 1,-49 0-16,24 0 16,-24 25-1,0-25-15,0 0 16</inkml:trace>
  <inkml:trace contextRef="#ctx0" brushRef="#br0" timeOffset="156186.6218">23440 3696 0,'0'0'0,"25"-25"62,-25 50 16,-25 25-78,25-1 16,-24 1 0,-1-1-1,0-24 1,0 0 0,50-25 77,0 0-77,24-25 0,-24 25-1,-25-25 48,25 1-48,-50 73 63,25 1-62,-25 24 0,25-49-1,0 25 1,0-26 0,0 1-1</inkml:trace>
  <inkml:trace contextRef="#ctx0" brushRef="#br0" timeOffset="157016.1359">23639 3894 0,'0'25'78,"0"25"-62,0-1-16,0-24 16,0 50-1,0-26 1,0-24-16,0 25 16,0-26-1,0 1 1,0 0-16,0 0 31,0-50 110,0-25-126,25 50-15,-25-49 16,24-1 0,-24 25-1,25-24 1,0 24-1,0 0 1,0 25 0,-1 0-1,1 0 17,-25 25-17,25 0-15,-25 0 16,-25-1-1,25 1 1,-25-25 0,1 0-1,-1 0 1,50 0 0,-50 0 15,0-25-31,25 1 15</inkml:trace>
  <inkml:trace contextRef="#ctx0" brushRef="#br0" timeOffset="157832.5295">24135 3473 0,'50'0'141,"-26"0"-126,26 24-15,0-24 16,-26 0-1,1 0 1</inkml:trace>
  <inkml:trace contextRef="#ctx0" brushRef="#br0" timeOffset="158136.3395">24234 3572 0,'25'0'46,"-25"25"-30,25-25 0,0 0-16,-1 0 15,1 0 17,0 0-32,0 0 31</inkml:trace>
  <inkml:trace contextRef="#ctx0" brushRef="#br0" timeOffset="158817.5065">24904 3398 0,'0'-25'62,"25"1"-46,-25-1-1,0 0 1,25 25-16,-25-50 16,0 1-1,24 49 1,-24-25 0,0 50 93,0 0-109,0 49 16,0-24-1,0-1 1,25 1-1,-25-25 1,25-25 0</inkml:trace>
  <inkml:trace contextRef="#ctx0" brushRef="#br0" timeOffset="159226.1782">24805 3572 0,'24'0'109,"26"0"-93,-25 0-16,25 0 31,-26 0-31,26 25 15,-25-25 1,24 0 0,-24 0-1,0-25 1</inkml:trace>
  <inkml:trace contextRef="#ctx0" brushRef="#br0" timeOffset="160056.753">25003 3746 0,'-25'24'32,"25"1"-17,-24 25 1,24-1 0,-25-24-1,0 25 1,0-1-1,25-24 1,-25-25-16,25 25 16,25-25 62,0 0-78,0-25 15,0 25-15,-1 0 32,1 25-17,0-25 1,0 0 31,0 0-16,-25-25-31,-25 75 94,25-25-94,-25-1 15,25 1 1,0 0 0,0 0-16,0 0 15,0-1 1</inkml:trace>
  <inkml:trace contextRef="#ctx0" brushRef="#br0" timeOffset="160912.4663">25698 3547 0,'0'0'0,"49"0"78,-24 0-78,0 0 15,0 0-15,24 0 16,1 0 0,0 0-1,-1 0 1</inkml:trace>
  <inkml:trace contextRef="#ctx0" brushRef="#br0" timeOffset="161192.8798">25772 3597 0,'0'0'0,"0"24"16,25-24 31,0 0-47,24 0 15,1 0 17,-25 0-32,0 0 15,-1 0 1</inkml:trace>
  <inkml:trace contextRef="#ctx0" brushRef="#br0" timeOffset="161760.4699">26144 3373 0,'0'0'0,"25"50"94,-25-25-94,25 0 15,-25-1 1,25 26-1,-1-25 1,1 0 0,-25-1-1,0 1 1,0-25 0,0 25-1,-25 0 1,1-25-1,-26 25 17,25-25-17,0 25 1,1-50 0,-1 25 15</inkml:trace>
  <inkml:trace contextRef="#ctx0" brushRef="#br0" timeOffset="162804.8322">26764 3324 0,'50'0'0,"-75"25"46,25-1-46,0 1 16,-25 0-16,25 49 16,0-24 15,-25 24-15,25-49-16,0 50 15,0-50-15,0-1 16,0 26-1,0 0 1,0-26 0,25-24-1,-25 25 1,-25-74 78,25 24-94,0 0 15,0-49 1,25 24 0,-25 25-1,25-25 1,25 26-1,-26-1 1,1 0 0,0 0-1,0 50 32,-25 0-47,25 0 16,-50-1-1,0 1 17,0 0-17,-24 0 1,24-25 0,0 0-1,0 0 1,25-25-1,-25 25 1,25-25 0</inkml:trace>
  <inkml:trace contextRef="#ctx0" brushRef="#br0" timeOffset="163241.7377">27161 3597 0,'25'0'63,"0"0"-48,0 24-15,24-24 16,-24-24 0,25 24-1,-26 0 32</inkml:trace>
  <inkml:trace contextRef="#ctx0" brushRef="#br0" timeOffset="163587.1531">27136 3696 0,'0'0'0,"25"0"47,-25 25-47,25-25 16,25 0 0,-26 25-1,26-25 1,0 0-1,-26 0 1,1 0 0,0 0-1,-25-25 1</inkml:trace>
  <inkml:trace contextRef="#ctx0" brushRef="#br0" timeOffset="164505.0689">27732 3572 0,'0'0'0,"24"0"78,-24-25-62,25 0-16,-25 0 15,25 1 17,-25-1-17,-25 50 48,25 24-48,0-24-15,0 0 16,0 24 0,0 1-1,0-25 1,25 0-1,-75-25 79,26 0-78,-1 0-16,50 25 94,-1-25-94,1 0 15,0 0 1,49 24-1,-49-48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in="-137" max="768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2.31214" units="1/cm"/>
          <inkml:channelProperty channel="T" name="resolution" value="1" units="1/dev"/>
        </inkml:channelProperties>
      </inkml:inkSource>
      <inkml:timestamp xml:id="ts0" timeString="2020-10-30T19:51:40.7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13610 16573 0</inkml:trace>
  <inkml:trace contextRef="#ctx0" brushRef="#br0" timeOffset="76.5523">13610 16573 0,'21'-21'16,"0"21"0</inkml:trace>
  <inkml:trace contextRef="#ctx0" brushRef="#br0" timeOffset="668.5874">13081 16108 0</inkml:trace>
  <inkml:trace contextRef="#ctx0" brushRef="#br0" timeOffset="1229.0244">13758 15875 0,'0'-21'46,"21"21"-30</inkml:trace>
  <inkml:trace contextRef="#ctx0" brushRef="#br0" timeOffset="2052.6421">13843 15833 0,'21'0'125,"0"-22"-110,-21 1 1,21 0-16,22 0 15,-22 21 1,21 0 0,-21 0 15,1-21-15,20 42-1,-21-21 1,0 0-16,0 21 15,1 0 1,-22 0-16,0 1 16,21-1-1,-21 0 1,0 0 0,0 0-1,21-21 1,0 21-1,0 1 17,0-22-32,1 0 0,-22 21 15,21-21-15,0 0 32</inkml:trace>
  <inkml:trace contextRef="#ctx0" brushRef="#br0" timeOffset="2580.4743">14393 15769 0,'-21'21'93,"0"-21"-77,0 21-16,0-21 16,-1 22-1,-20-1 1,0 0 0,21 0-1,-1 0 1,1-21-1,0 21 1,0-21 15</inkml:trace>
  <inkml:trace contextRef="#ctx0" brushRef="#br0" timeOffset="3324.1806">14774 15769 0,'21'21'204,"1"22"-204,-1-22 15,0-21-15,-21 21 16,0 21-1,21-21 17,-21 1-17</inkml:trace>
  <inkml:trace contextRef="#ctx0" brushRef="#br0" timeOffset="3683.8557">14584 15875 0,'21'21'47,"21"-21"-31,-21 0-16,22 0 15,-22 0 1,42 21-1,-41-21 1,20 0 0,0 0 31</inkml:trace>
  <inkml:trace contextRef="#ctx0" brushRef="#br0" timeOffset="4188.2072">15219 15854 0,'0'0'0,"21"0"78,0-21-78,-21-1 16,21 1-16,0 0 31,-21 42 47,0 0-78,0 1 16,22-1-16,-22 0 15,21 0 1,0 0 0,-21 0-1</inkml:trace>
  <inkml:trace contextRef="#ctx0" brushRef="#br0" timeOffset="4706.1743">15325 15600 0,'0'0'0,"21"0"16,-42-21-16,84 63 78,-21 0-63,-20-21-15,-1 1 16,21 41 0,0-21-1,-20 1 1,-22-1-1,0 0 1,0-20 0,0-1-1,0 0 1,21-21 15,-21 21-31,-21-21 16</inkml:trace>
  <inkml:trace contextRef="#ctx0" brushRef="#br0" timeOffset="5660.3974">14160 15536 0,'0'0'0,"0"21"16,22-21-16</inkml:trace>
  <inkml:trace contextRef="#ctx0" brushRef="#br0" timeOffset="6413.0977">13547 15600 0,'-22'0'125,"22"-21"-125,22 21 16</inkml:trace>
  <inkml:trace contextRef="#ctx0" brushRef="#br0" timeOffset="7028.4926">13716 15557 0,'42'0'94,"-42"22"-1,-21-22-93,0 21 16,0 0 0,21 0-1,-21 0 1,-1 43 0,44-43-1,-22 0 1,0 43-1,21-43 1,-42 0 0,21 21-1,21-42 1,0 21 15,0 1-15,0-22-1,0 0 1,22 21 0,-22-21-1</inkml:trace>
  <inkml:trace contextRef="#ctx0" brushRef="#br0" timeOffset="8291.9524">15663 15452 0,'0'21'47,"0"-42"-31,-21 42-1,0-42 79,42 21-94,-21-22 16,21 1 46,22 21-46,-22 0-16,21 0 15,-42 21 17,0 1-17,-21 20 1,-21 0-1,20-21 1,-20 1 0,21-1-1,0-21-15,63 0 94,-21-21-94,0 21 16,1 0-16,20 21 62,-21 0-62,0 0 16,0-21-1,1 0-15,20 0 16,-21 0 0,-21-21-16,21 21 15</inkml:trace>
  <inkml:trace contextRef="#ctx0" brushRef="#br0" timeOffset="9572.097">13843 16171 0,'0'0'0,"-21"21"0,84-42 141,1 21-141,-43 0 16,21 0-1,64 0 1,-21 0 0,-22 0-1,-20 0-15,62 0 16,-62 0-16,20 0 15,43 0 1,21 0 0,-42 21-1,42-42 1,0 42 0,-64-21-1,22-21 1,0 21-1,-22 21 17,1-42-17,-43 21-15,42 0 16,-42 0-16,43 0 16,21 0-1,-22 0 1,-21 0-1,22 0 1,-43 0 0</inkml:trace>
  <inkml:trace contextRef="#ctx0" brushRef="#br0" timeOffset="10387.9527">14732 16573 0,'21'0'78,"-42"0"-78,42-21 15,0 21 1,0-21 0,1 21-1,-1-21 1,0 0 15,0 0-15,-21 63 62,0-21-63,0 0-15,-21-21 16,42 43 0,21-1-1,-42-21 1,22-21 0,-22 21-1,42-21 1,-63 21 15</inkml:trace>
  <inkml:trace contextRef="#ctx0" brushRef="#br0" timeOffset="10940.874">14690 16743 0,'42'0'63,"-21"-21"-48,21 21-15,1 21 16,-22-42-16,106 21 16,-64 0 31,-41 21-32,-1-21-15,21 0 16,-21 0 15,0 0-15,1 0 31</inkml:trace>
  <inkml:trace contextRef="#ctx0" brushRef="#br0" timeOffset="11764.3084">15028 16891 0,'0'0'0,"21"0"16,-42 21 62,0 0-62,0 0-16,0 1 15,0-1 1,-1 0 0,1 0-1,42-21 1,1 0 78,20 0-63,21 0-15,-41 21-16,-1-21 15,21 0 1,-21 0-1,0 0 1,1-21 31,-22 0-16,-43 63 16,43-21-16,0 1-31,21-1 16,-42 0 0,42-21-16,-21 21 15,22 0 1</inkml:trace>
  <inkml:trace contextRef="#ctx0" brushRef="#br0" timeOffset="12692.6808">16298 16235 0,'0'-64'141,"64"85"-126,-1 1 1,-20-1-1,41 0 1,-20-21 0,-22 0-1</inkml:trace>
  <inkml:trace contextRef="#ctx0" brushRef="#br0" timeOffset="13093.4305">16510 16065 0,'0'0'0,"0"43"79,0-1-79,21 0 15,-21 1 1,0-1-1,0 0 1,0-20 15,21-22 47</inkml:trace>
  <inkml:trace contextRef="#ctx0" brushRef="#br0" timeOffset="14102.6694">17484 15515 0,'0'0'0,"-22"21"93,1 0-93,21 1 16,-21-1-16,0 42 16,0-20 15,21-22-31,-21 42 16,21-42-16,21 22 15,0-22 1,0 0-1,21 0 1</inkml:trace>
  <inkml:trace contextRef="#ctx0" brushRef="#br0" timeOffset="15153.9004">17674 15748 0,'0'0'0,"21"0"0,-21-21 15,21 21 1,-42 0 0,21 42 30,-21-21-30,21 0-16,0 22 16,21-22-1,0 0 1,22 0 0,-1-21-1,0-21 1,-20 21-1,-1-21 1,-21 0 15,21 0-15,0 63 62,-21-21-62,0 21-16,21 1 15,0 20 1,1 1 0,-22-22-1,21 22 1,-21-22-1,0-21 1,0 0 0,0 0 15,-21-21 16,-1 0-47,-20 22 15,0-22 1,-1-22 0,22 22-1,0-21 1,-42 21 0,63-21-1,-22 0 1,1 0-1,21 0 1,43-1 15,-1 1-15,-21 0 0,43 21-1,-43-21 1,0 21 15,0 0-31,21 0 16,1 0-1,-22-21 1</inkml:trace>
  <inkml:trace contextRef="#ctx0" brushRef="#br0" timeOffset="15716.7084">18267 15875 0,'0'0'0,"-21"-21"78,105 21 31,-41 0-93,-1 0-16,-21 0 16,0 0-1,0 0 1</inkml:trace>
  <inkml:trace contextRef="#ctx0" brushRef="#br0" timeOffset="16669.0189">19113 15579 0,'-42'42'125,"21"-21"-125,-21 0 15,20 0-15,1 1 16,-21 20 0,0-21-1,20 0 1,1 0-16,0-21 16,63 22-1,-63-22-15,0 0 16,63 0 62,-20 0-78,-1 0 16,21-22-1,0 22 1,1 0 46,-22 0-62,0 0 16,0 0-16,-42 0 16,21 22 77,0-1-93,21 0 16,-21 0 0,0 0-1,21-21 1,1 21-1,-1-21 1</inkml:trace>
  <inkml:trace contextRef="#ctx0" brushRef="#br0" timeOffset="17259.6869">19219 15367 0,'0'0'15,"0"0"-15,0-21 16,21 42 78,43 0-94,-22 21 15,-21 1-15,22-22 16,-22 42-1,-21 1 1,0-1 0,0-41-16,0 20 15,0-21 1,0 0-16,-21 0 16,21 1-1,0-1 16,-21-21-15,42 21 0</inkml:trace>
  <inkml:trace contextRef="#ctx0" brushRef="#br0" timeOffset="20285.4392">19664 15155 0,'0'0'0,"-21"21"0,42-21 109,0-21 110,-21 0-219,21 21 31,21 21 47,-20-21-78,-44 0 16,44 21 0,-1 43-1,-85-64 1,64 21-16,-21 0 15,0 0 1,0 1-16,0-22 16,-1 21-1,65-42 126,-22 21-141,0 0 31,0 21-31,22 0 16,-1 0-1,-21-21 32,0 21-31,0-21 0,1 0-1,-1-21 1</inkml:trace>
  <inkml:trace contextRef="#ctx0" brushRef="#br0" timeOffset="22484.6057">17314 16214 0,'-21'-22'62,"0"22"-46,63 0 78,22 0-79,-43 0-15,85 0 32,0 0-17,-64 0 1,43 0 0,20-21-1,-20 42 1,0-42-1,-22 21-15,22-21 16,-43 21 0,-21 0-16,43 21 15,-1-42 1,-20 21 31,20 0-47,22 0 15,0 0 17,-1-42-17,-41 63 1,41-21 0,-41 0-16,20 0 15,-42 0-15,22 0 16,20 0-1,22 0 1,-43 0 0,22-21-1,20 21 1,-41 0 0,20-21-1,22-1 1,-1 22-1,22 0 17,-42 0-17,-22 22 1,-21-22 0</inkml:trace>
  <inkml:trace contextRef="#ctx0" brushRef="#br0" timeOffset="23231.5866">18648 16510 0,'21'0'16,"-21"-21"15,0 0-15,21 21-1,0-22 1,-21 1 15,21 21-15,-21 21 62,22 1-78,-22-1 15,0 0 1,21 0 0,0 21-1,-21-20 1,0-1 0,21 0-1,21-21 1</inkml:trace>
  <inkml:trace contextRef="#ctx0" brushRef="#br0" timeOffset="23620.5132">18478 16700 0,'64'0'78,"-1"0"-62,-41 0-16,62 0 15,-20 22 1,-1-44 0,-20 22 15,-1 0-16,-21 0 1</inkml:trace>
  <inkml:trace contextRef="#ctx0" brushRef="#br0" timeOffset="24416.3509">18563 16912 0,'64'-21'31,"-43"42"63,-21 0-94,0 0 16,0 1-16,-21-1 15,-1-21 1,22 21 0,43-42 46,-1 21-46,-21 0-16,0 0 15,1 21 1,-1 0 0,-21 0-1,-21-21 1,21 21-1,-22-21 1,1 22 15,-21-22-31,21 0 16,-22 0 0,22 0 15,0-22-16,0 44 1,0-44 0,21 44-1,-21-44 1</inkml:trace>
  <inkml:trace contextRef="#ctx0" brushRef="#br0" timeOffset="25308.6218">20362 16087 0,'0'0'0,"-21"0"0,21-43 78,64 64-31,-22-21-31,21 0-16,-41 0 15,-1 0 1,21 0 0,-21-21-1,0 42 1</inkml:trace>
  <inkml:trace contextRef="#ctx0" brushRef="#br0" timeOffset="25739.6127">20320 16214 0,'0'0'0,"63"0"78,-20 21-62,-1-21-16,-21 0 15,22 0 1,-22 0 15,0 0-15</inkml:trace>
  <inkml:trace contextRef="#ctx0" brushRef="#br0" timeOffset="26355.5588">21188 16023 0,'0'0'0,"0"-21"15</inkml:trace>
  <inkml:trace contextRef="#ctx0" brushRef="#br0" timeOffset="27084.4665">21188 16002 0,'42'-21'94,"-21"0"-78,0 21-16,1-22 31,-22 1-15,0 21-1,21 43 63,0-22-46,-21 21-32,21-21 15,-21 0 1,0 1-16,21 20 15,-42-42 79,21 21-94,-42-21 16,21 0-1,-1 0 1,1 0 0,64 0 46,-1 21-46,0 0-1,-21-21-15,22 0 16,-1 0 0,-21 22-1,-21-44 1</inkml:trace>
  <inkml:trace contextRef="#ctx0" brushRef="#br0" timeOffset="29676.5765">26712 4254 0,'21'0'15,"-21"-21"64,0 0-64,0 0 1,-21 21-1,0 0 32,-21 0-31,21 0 0,-22 0-16,22 0 15,0 21 1,0-21-16,-43 42 15,43-42 1,0 22 0,0-1-16,0 0 15,21 0 1,-22 0 0,44 22-1,20-22 16,21 21-15,1-21 0,-1 0-1,86 1 1,-65-22 0,1 0-1,0-22 1,-22 22-1,-42 0 1,0 0 0</inkml:trace>
  <inkml:trace contextRef="#ctx0" brushRef="#br0" timeOffset="30444.5509">27686 4043 0,'0'0'0,"-21"21"109,-22 0-109,22 21 16,-21-42-16,0 64 15,-1-1 1,1-41 0,42 41 15,21 1-16,-63-22 1,84 0 0,-42 22-1,21-43 1,22 0-16,-22 0 16,21 22-1,-21-43-15,22 21 16,-22 0-1,21-21 1,-21 0 0</inkml:trace>
  <inkml:trace contextRef="#ctx0" brushRef="#br0" timeOffset="31548.2009">27771 4381 0,'-22'0'485,"1"0"-470,0 0 1,0 0 0,84 22 109,1-22-110,-22 0-15,1 0 16,-1 0 31,0 0-16,-21 0-31</inkml:trace>
  <inkml:trace contextRef="#ctx0" brushRef="#br0" timeOffset="32396.7751">28300 4381 0,'0'-21'157,"0"0"-142,21 0-15,-42 21 16,42-21 0,-21 0-1,21 21 1,-21-22-1,0 44 79,0 20-94,21-21 16,-21 21-1,21-20 1,-21-1 0,22 0-1,-22 0 1,0 0 15</inkml:trace>
  <inkml:trace contextRef="#ctx0" brushRef="#br0" timeOffset="32932.4346">28638 4508 0,'0'0'0,"0"-21"141</inkml:trace>
  <inkml:trace contextRef="#ctx0" brushRef="#br0" timeOffset="33476.9063">28660 4572 0,'21'-21'0,"-21"42"47,0 0-47,0 0 78,21 0-78,-21 1 16,-21-1 0,21 0 15,-21 0-16,-1 0-15,22 0 16,0 1 15</inkml:trace>
  <inkml:trace contextRef="#ctx0" brushRef="#br0" timeOffset="34564.0549">29125 4297 0</inkml:trace>
  <inkml:trace contextRef="#ctx0" brushRef="#br0" timeOffset="35373.4572">29125 4297 0,'0'-21'15,"21"-1"1,1 22 0,-44 0-1,22-21 1,-42 64 46,21-22-46,-21 0 0,20 0-16,1 21 15,0-20 1,0-1 0,-21 0-1,20-21 1,22 21 15,64-21 47,-43 0-78,0-21 16,0 42-1,43-42 1,-22 21 0,-21 0-1,1 0 1,-1 0 0,0 0 62,-21-21-78,-21 0 15,42 21 1,-21 21 46,0 0-62,0 0 16,21 0 0,-42 22-1,63-22 1,-42 0 0,0-21-1</inkml:trace>
  <inkml:trace contextRef="#ctx0" brushRef="#br0" timeOffset="35972.9563">29189 4022 0,'0'0'0,"21"21"94,0 0-94,0 0 16,0 0-16,43 22 15,42-1 1,-127 21 0,21-20 15,-22 20-16,22-42 1,22 22 0,-65-1-1,43-21 1,0 0 0,-21-21-1,42 22 1</inkml:trace>
  <inkml:trace contextRef="#ctx0" brushRef="#br0" timeOffset="71533.0208">27771 5969 0,'0'0'0,"21"0"16,21 0 62,-21 0-63,0 0-15,1 0 16</inkml:trace>
  <inkml:trace contextRef="#ctx0" brushRef="#br0" timeOffset="72188.1314">27792 5842 0,'-21'-21'140,"63"42"-30,-21-21-110,0 0 15,0 0 1,1 0 0,41 0-1,-42 0 1,0 0-1</inkml:trace>
  <inkml:trace contextRef="#ctx0" brushRef="#br0" timeOffset="73350.3102">27855 7197 0,'0'0'0,"85"0"125,-43 0-109,22 0-16,-22 0 16,-21 0-16,22 0 15,-22 0 17,0 0-17</inkml:trace>
  <inkml:trace contextRef="#ctx0" brushRef="#br0" timeOffset="73716.3514">27813 7302 0,'0'0'0,"42"0"63,1 22-63,-1-22 15,-21 0-15,21 0 16,-20 0-1,41 0 1,-21 21 0,-20-21-1,20 0 1</inkml:trace>
  <inkml:trace contextRef="#ctx0" brushRef="#br0" timeOffset="88533.4889">14309 17420 0,'0'0'0,"-64"21"0</inkml:trace>
  <inkml:trace contextRef="#ctx0" brushRef="#br0" timeOffset="89654.0374">14859 17505 0,'0'0'0,"-21"0"16,0 0 46,-1 0-46,1 0-1,85 0 32,-1 0-47,43 0 16,-42 0-16,-1 0 16,-21 0-16,22 0 15,-149 0 63,85 21-78,-84-21 16,20 0-16,1 0 16,-1 0-1,149 0 79</inkml:trace>
  <inkml:trace contextRef="#ctx0" brushRef="#br0" timeOffset="90796.9187">14944 17759 0,'0'-21'31,"42"21"-31,-42-22 94,21 22-79,21 0 17,1 0-17,-1 0-15,-21 22 16,0-22-16,-42 0 78,-42-22-78,20 22 16,22 0-16,-21-21 15,21 21 1,0 0-1,63 0 64,0 0-79</inkml:trace>
  <inkml:trace contextRef="#ctx0" brushRef="#br0" timeOffset="91765.3439">18690 17420 0,'-21'0'0,"-21"0"16,-1 0 0,107 0 77,42 0-77,-43 0-16,1 0 16,-1 21-16,-21-21 15,1-21 1,-22 21-1</inkml:trace>
  <inkml:trace contextRef="#ctx0" brushRef="#br0" timeOffset="92132.6312">18563 17462 0,'0'0'0,"21"0"78,43 0-62,-22 22-16,0-22 15,1 0-15,41 0 16,-62 0 0,-1 0-16,21 0 15</inkml:trace>
  <inkml:trace contextRef="#ctx0" brushRef="#br0" timeOffset="131484.2114">30755 10054 0,'0'0'0,"42"-21"0</inkml:trace>
  <inkml:trace contextRef="#ctx0" brushRef="#br0" timeOffset="133813.9342">28787 7154 0,'0'-21'156,"21"0"-156,0 0 16,0 0 0,0-1-1,-21 1 1,0 0-1,21 0 1,-21 0 15,0 0-15,0-22-16,0 64 47,0 1-32,22-1 79,-1 0-78,-21 0-16,0 0 15,0 0-15,0 1 16,21-22 0,0 21-1,-21 21 1,0-42 0,-21 21-1,42-21 1,-21 0-1</inkml:trace>
  <inkml:trace contextRef="#ctx0" brushRef="#br0" timeOffset="134044.5968">28723 7324 0</inkml:trace>
  <inkml:trace contextRef="#ctx0" brushRef="#br0" timeOffset="134420.9203">28723 7324 0,'42'0'125,"1"-22"-125,-1 22 16,0 0-16,-20 0 16,20 0-16,0 0 15,43 0 1,-43 0 0,1 22 15,-22-22-16,0-22 1</inkml:trace>
  <inkml:trace contextRef="#ctx0" brushRef="#br0" timeOffset="135876.6661">28765 7620 0,'43'21'94,"-22"0"-79,-21 0-15,0 1 16,21-1 0,-42 0-16,42 0 15,-21 0 17,127 22-17,-190-43-15,41 21 16,1-21-16,21 21 15,43 0 1,-65-21 0,22 21-1,0 0 1,0-42 125,22 0-126,-22 0 1,0 0-1,21 0 1,-21-1 0,0 1-1,21 0 1,-21 0 0,0 0-16,21 21 15,-21-21-15,0-1 16,0 1-1,0 0 1,0 0 0,-21 0 15,42 0-15,-42-1-1,21 1 1,63 21 156,-20 0-157,-22 0 17,21 0-17,1 0 16,-22 0-15</inkml:trace>
  <inkml:trace contextRef="#ctx0" brushRef="#br0" timeOffset="136820.9007">29062 7726 0,'42'0'109,"-21"0"-93,0-21-16,-21 42 47,-21 21-31,21-21-1,-21 0 1,0 1-16,42-22 15,-63 0 1,42 21 0,21-42 77,0 21-77,21 0 15,-20 21-15,-1-21 0,-21 21-16,0 0 15,0 0 1,21-21-1,-42 21 1,21 1 0,-21-22-1,21 21 1,-43-21 31,22 0-32,0 0-15,0 0 16,0 0 47,-22-21-48,43-1 1</inkml:trace>
  <inkml:trace contextRef="#ctx0" brushRef="#br0" timeOffset="140716.0996">28681 5630 0,'21'-21'156,"-21"0"-156,0 0 16,0 0 0,21-1-1,-42 1 1,42 21 46,-21-21-46,-21 21-16,21 21 109,0 22-109,0-22 16,0 0-16,0 0 16,0 0-1,0 0 1,0 1-1,0-1 1</inkml:trace>
  <inkml:trace contextRef="#ctx0" brushRef="#br0" timeOffset="141221.1917">28596 5884 0,'21'0'62,"43"0"-62,-43 0 16,21 0-16,-21-21 15,1 42 63,-22-42-78</inkml:trace>
  <inkml:trace contextRef="#ctx0" brushRef="#br0" timeOffset="142292.4671">28681 6075 0,'0'0'0,"-21"0"109,21-21-93,0-1-16,21 22 16,0-21-1,0 21 1,0 0 31,0 0-32,1 21-15,-1-21 16,-21 43 0,106-22-1,-191 21 1,64-21-16,-22 1 15,22-1 1,0-21-16,0 21 31,0 0-15,0-21 0,-22 0-1,22 0 1,148 0 93,-106 0-62,0 21-31,1-21-16,-1 21 15,-21-42-15,21 21 16,-21 21 0,21-21-16,0-21 15,22 42-15,-22-42 47,0 0-31</inkml:trace>
  <inkml:trace contextRef="#ctx0" brushRef="#br0" timeOffset="143923.9425">29718 7218 0</inkml:trace>
  <inkml:trace contextRef="#ctx0" brushRef="#br0" timeOffset="145348.1665">30141 7048 0,'21'43'0,"1"-22"16,-22 0-16,21 0 15,-21 0 1,63 1 0,-42-1-1,-21 0 17,0-42 46,0 0-63,0-22-15,-21 22 16,21-21 0,21 42-1,-21-21-15,-21-22 16,21 22-1,21 0 1,-42-21 0,21 20-1,-21 1 32,21 0-31,0 0-1,0 0 1,64 21 78,-1 0-79,-42 21-15,43-42 16,-22 21-16,0 0 16,22 0-1,-22 0 1,-21 0 0</inkml:trace>
  <inkml:trace contextRef="#ctx0" brushRef="#br0" timeOffset="145613.1006">30395 7091 0,'0'0'0</inkml:trace>
  <inkml:trace contextRef="#ctx0" brushRef="#br0" timeOffset="146182.9619">30395 7091 0,'21'-21'0,"1"21"16,-1-22-16,0 22 16,-21 22 93,-21 20-109,0-42 16,21 21-16,-22 0 15,44-21 1,20 0 78,-21 0-79,21-21 1,-20 42-1,-1 0-15,0 1 16,0-22 0,-21 21-16,0 0 15,0 0 1,0 0 0,-21-21 15,-21 0-16,-1-21 17,1 21-17,21-21 1,0 21 0,148 0-1</inkml:trace>
  <inkml:trace contextRef="#ctx0" brushRef="#br0" timeOffset="146876.2597">30120 7429 0,'21'0'31,"22"-21"47,-22 21-62,63 0-1,-20 0-15,-43 0 16,21 0-16,64 0 16,-21 0-1,-43 0 1,-21 0 15</inkml:trace>
  <inkml:trace contextRef="#ctx0" brushRef="#br0" timeOffset="147213.1874">30184 7810 0</inkml:trace>
  <inkml:trace contextRef="#ctx0" brushRef="#br0" timeOffset="147884.8951">30184 7810 0,'21'0'31,"0"43"-31,-21-22 16,0 0-16,0 0 16,0 0-1,21 1 1,-21 20-1,0-21 1,21 0 0,22-21-1,-43-21 95,-22-21-110,22 21 15,0-22 1,22 22 0,-22 0-16,0 0 15,21 0 1,0-1-1,-21-20 1,0 21 0,0-21 31,21 63-47,-21-42 31,21-1-16,-21 1-15,43 21 16,-22 0 0,21 0-1,0 0 32,22 0-31,-43 0-1,43 0 1</inkml:trace>
  <inkml:trace contextRef="#ctx0" brushRef="#br0" timeOffset="148148.3949">30522 7874 0</inkml:trace>
  <inkml:trace contextRef="#ctx0" brushRef="#br0" timeOffset="148704.7978">30522 7874 0,'43'-21'16,"-1"21"-16,-21 0 62,0 21-46,-21 0-16,-21 0 31,0 22-15,-21-22-1,20-21 1,1 21-1,21-42 1,21 21 47,1-21-63,-1 21 15,0 21-15,0-21 16,0 21 15,-21 0-15,0 21-1,0-20 1,-21-22 0,21 21-1,-42-21 32,-1 0-31,22 0-16,0 21 15,0-42 1,0 21 0,21-21-1,-21 21 1</inkml:trace>
  <inkml:trace contextRef="#ctx0" brushRef="#br0" timeOffset="149692.9233">31157 7324 0,'43'0'94,"-1"0"-79,0 0-15,-21 0 16,22 0 0,-22 0-1</inkml:trace>
  <inkml:trace contextRef="#ctx0" brushRef="#br0" timeOffset="149980.9953">31242 7429 0,'0'0'0,"42"0"47,1 0-32,-22 0-15,0 0 16</inkml:trace>
  <inkml:trace contextRef="#ctx0" brushRef="#br0" timeOffset="151148.9837">31919 6879 0,'0'21'94,"-21"22"-79,21-1-15,0-21 16,21 0-16,0 22 31,-21-1-15,22-42-1,-22 21 1,21 0 0,-21 0-1,0-42 79,0 0-78,0 0-16,-21 0 15,21 0 16,0-1-15,-22-20-16,1 21 16,42 0-1,-21-22 1,-21 1 0,64 42 124,-1 0-124,-21-21-16,21 21 15,22 0 1,-1 0 0,1 0-1,-1 0 1,-20 0 0,-22 0-1,0 0 1</inkml:trace>
  <inkml:trace contextRef="#ctx0" brushRef="#br0" timeOffset="151973.9424">32110 7070 0,'0'0'0,"21"0"63,0 0-48,0 0 1,-42 42 31,0-21-32,0 0-15,0 0 16,-1 1-16,1-1 16,0-21-1,42 0 79,22-21-94,-22 21 16,21-22-16,-21 22 15,0 0 1,22 0-1,-22 22-15,0-22 16,-21 21-16,0 0 16,-21 0-1,21 0 1,-21 0 0,0-21-1,-22 22 1,1-22-1,21 0 1,-22 0 0,1 0-1,21-22 1,0 22 15</inkml:trace>
  <inkml:trace contextRef="#ctx0" brushRef="#br0" timeOffset="152268.4618">31750 7429 0,'0'0'15</inkml:trace>
  <inkml:trace contextRef="#ctx0" brushRef="#br0" timeOffset="152540.9441">31750 7429 0,'85'22'47,"-22"-44"-47,43 44 15,-43-44 1,43 22 0,-42 0 15,-22 0-16,0 0 32,-20 0-31</inkml:trace>
  <inkml:trace contextRef="#ctx0" brushRef="#br0" timeOffset="153442.566">31962 7705 0,'42'0'47,"-21"-22"-31,0 22 0,0 0-16,-21 22 15,0-1 1,22 0-1,-44 0 1,-41 0 0,21 22-1,20-43 1,1 0 0,21 21-1,43-42 48,-22 21-63,21 0 15,-21 21-15,0-21 32,1 21-17,-1 21 1,-42-21-1,42 1 1,-42-1 0,-1-21-1,1 0-15,-21 21 16,21-21-16,0 0 16,-1 0-1,-20 0 1,21-21-1,106 42 1,-107-42 15,-20 21-31,0-21 32,21 21-17</inkml:trace>
  <inkml:trace contextRef="#ctx0" brushRef="#br0" timeOffset="198116.3625">27072 5482 0,'-21'21'188,"21"0"-173,0 1 1,-21-22-1,21 21-15,0 0 16,0 0 0,0 0-1,0 22 1,-21-22 0,84 0-1,-105 0 1,21 0-1,21 0 1,0 1 0,0-1 15,0 0-15,21-21 171,0-21-187,0 0 16,0 21-16,0-22 15,1 22 1,41-21 0,1 21-1,-1 0 16,-21 21-15,-20 1 0,-1 20-1,0-42 1,-21 21 0,-21 0-1,0 0 1,-43-21-1,1 22 1,-1-22 15,22 0-15,21-22 0,-1 22-1,1-21 1</inkml:trace>
  <inkml:trace contextRef="#ctx0" brushRef="#br0" timeOffset="199189.2829">26987 7175 0</inkml:trace>
  <inkml:trace contextRef="#ctx0" brushRef="#br0" timeOffset="200468.3804">26987 7175 0,'0'22'63,"0"-1"-32,22-21-15,-44 0-16,22 21 15,0 0 1,22-21 0,-22 21-1,21 0 17,0-21-32,21 0 31,1 22-16,-1-22 1,-21 0 0,43-22-1,-43 22 1,0-21 0,0 0-1,0 21 1,0-21-1,-42-21 32,0 20-31,21 1 0,-21 0-16,-43 0 31,22 21-16,0 0 1,-22 0 0,43 0-1,-21 21 1,21 0 0,21 0-1,0 22 1,21-22-1,0 0 1,21 0 0,22 0-1,-22-21 1,0-21-16,1 21 16,-1-21-1,-21 21 1,0-21-1,1 21 1,-22-21 0,-22 42 46,22 0-46,0 0-1,22 0 1,-1 1-16,0-22 16,42 21-1,1 0 1,-43-21 0,43 0-1,-43 0 16,-21-21-15,21 21 0,0 0-1,-42 0 95,21-21-95,0 42-15,-21-21 16,21-21 0</inkml:trace>
  <inkml:trace contextRef="#ctx0" brushRef="#br0" timeOffset="202268.0654">26818 8149 0,'0'0'0,"-21"0"0</inkml:trace>
  <inkml:trace contextRef="#ctx0" brushRef="#br0" timeOffset="203677.1119">26776 8318 0,'0'-21'31,"21"21"78,21 21-109,-21-21 16,22 0-16,-1 0 16,64 0-1,-43 0 1,43 22 0,0-22-1,0 0 1,-43 21-16,43-21 15,-42 0 1,-1 21-16,43-21 16,-21 0-1,21 0 17,-22 21-17,-20-42 1,20 42-1,-20-21 1,21 0 0,-22 0-16,1 0 15,-43 21-15,42-21 16,1 0-16,42 0 16,-43 0-1,64 21 1,21-21-1,-105 0 1,20 0 15,1 0-15,105 0 0,-63 22-1,-43-44-15,-20 22 16,20 0-16,-21 0 0,1 0 15,20 0 1,-20 0-16,62 0 16,-83 0-16,20 0 15,43 0 1,-1-21 0,1 21-1,21 0 1,0 0-1,-43 0 1,-42 0-16,22 0 16,-1 0-16,85 0 31,-42 21-15,63-21-1,-42 0 1,-1 0-1,1 0 1,0 0 0,-21 22-1,-1-22 1,-20 0 0,-22 0-1,22 21 1,-43-21-1,21 0 1</inkml:trace>
  <inkml:trace contextRef="#ctx0" brushRef="#br0" timeOffset="207420.9669">16806 15261 0,'0'0'0,"-21"0"0,42 0 110,22-21-110,-1 21 15,-21 0-15,0-21 16,0 21-16,43 0 16,-22-21 15,22-1-16,-22 22 1,22-21 0,-1 21-1,22-21 1,-1 0 0,-41 21-1,41-21 1,-20 21-1,-43 0 1,43-21 0,-1 21-1,-21 0 1,1-22 0,20 22 15,-20 0-16,-1 0-15,-21-21 16,21 21-16,-20 0 16,20 0-1,0 0 1,-42-21 0,43 42 15,-1-21 16,21-21-47,-41 21 15,41 0 1,1 0 0,-43 0-1,42 0 32,1 0-31,-22 0-1,0-21 1,22 21 31,-43 0-32,21 0-15,1 0 16,-1 0 0,0-21 31,1 21-47,-1 0 31,0 0-16,-20 0 1,20 0 31,-21 0-47,21 0 16,22 0-1,-22 0 1,1 0-1,-22 0-15,21 0 16,-21 0 0,22 21-1,-22-21 1,0 0 0,0 0 30,43 0-30,-43 0 0,63 21-1,-41-21 17,20 21-17,1 0 1,-22-21-1,-21 22 1,0-22 0,22 21-1,-22-21 1,0 0 0,0 21-1,22-21 16,-22 21-15,0-21 0,0 21-1,0-21 1,0 21 0,1-21 77,-22 22-77,21-22-16,0 0 16,-42 0 77</inkml:trace>
  <inkml:trace contextRef="#ctx0" brushRef="#br0" timeOffset="209612.4337">7070 13568 0,'42'0'204,"21"0"-204,-41 0 15,20 0 1,21 0-16,-20 21 15,63-21 1,-1 0 0,1 0-1,-21 0 1,0 0 0,-22 0-16,22 0 15,-43 0 1,-21 0-16,43 0 15,20 0 1,-41 0 0,-1 0 15,-21 0-15</inkml:trace>
  <inkml:trace contextRef="#ctx0" brushRef="#br0" timeOffset="212819.9669">6964 13504 0,'63'0'156,"-42"21"-140,1-21-1,-1 0-15,0 0 16,42 0 0,1 0-1,-43-21-15,21 21 16,-20 0 0,20 0-16,-63 0 109,0 0-62,-1 0-47,1 0 15,0 0-15,0 0 16,0 0 15,0 0-15,21-21-16,-43 21 62,22 0-62,0 0 16,21 21 31,42-21-31,-63 0-1,0 0 1,63 0-1,-63 21 1,42-21 0,-21 22-1,21-22 1,1 21 0,-22 0-1,63 0 1,-21 0-1,-20-21 1,-1 21 0,0-21-16,-42 0 109,0-21-109,-1 21 16,-20-21-16,0 0 15,-1 21-15,22-21 16,-21 0 0,0 21-1,20-22 1,44 44 109,20-1-125,0-21 15,1 21-15,-22 0 16,21 0 0,-21-21-16,22 0 15,-22 21 1,21-21 0,-84 0 15,63-21 47,-42 0-62,42 0-1,-21 0-15,21 0 16,-42-1-1,42 22 1,0-21 0,-21 42 46,-21 1-46,21-1-16,-21 0 15,21 0-15,21-42 125,-21 0-125,21 0 16,-21 42 62,-21 0-62,0-21 15,21 21-15,0-63 31,0 21-16,-21 21-16,0 0 1,-1-22-16,1 22 16,-21 0-1,21 0 1,-22-21 0,22 21 15,0 0-16,42 0 95,0 0-110,22 0 15,-22 0-15,0 0 16,0 0 15,-42 0 16,-21 0-31,21 0-1,-1 0-15,1 0 16,0 0 0,0 0-1,84 0 79,1 0-94,-22 0 16,1 0-1,-1-21-15,-21 21 32,-42 0 30,21 21-46,-21-21-1,42 0 1</inkml:trace>
  <inkml:trace contextRef="#ctx0" brushRef="#br0" timeOffset="299132.0047">29549 10604 0</inkml:trace>
  <inkml:trace contextRef="#ctx0" brushRef="#br0" timeOffset="302213.0434">27834 11282 0</inkml:trace>
  <inkml:trace contextRef="#ctx0" brushRef="#br0" timeOffset="303348.665">27792 11261 0,'0'0'0,"42"21"125,-21 0-109,0-21-1,1 0 1,20 0-16,0 0 15,-21 0 1,1 0-16,-1-21 31,21 21-15,-42-21 0,42 21-1,-20-43 1,-22 22-1,0 21 1,0-21 0,-43 0-1,22 0 1,0 21 0,-21 0-1,-1 0 1,22 0 15,-42 0-15,20 21-1,1 0 1,21 0 0,21 0-1,42 0 1,0 1-1,1-1 1,20-21 0,-20 0-1,-1-21 1,0 21 0,1-22-1,-22 1 1,-42 42 62,21 1-62,0-1-1,21 0 1,0-21-16,0 21 15,21-21-15,-20 0 16,62 0 0,1 0-1,-43 0 1,22-21 0</inkml:trace>
  <inkml:trace contextRef="#ctx0" brushRef="#br0" timeOffset="304030.8318">28257 10795 0,'0'0'16,"0"-21"-16,22 21 16,20 0 62,-21 21-31,0-21-47,-42 42 15,21-21 1,-21-21-16,0 43 16,0-43-16,-1 21 15,1 0 1,21-63 15,0 63-15,0 0-1,64 0 1,-1-21 0,-20 0-1,-22 0-15,21-21 16,-21 21-16,0 0 15,-21-42 48</inkml:trace>
  <inkml:trace contextRef="#ctx0" brushRef="#br0" timeOffset="304444.5285">28956 11155 0,'0'0'0,"63"0"93,-41 0-93,41-21 16,1 21-16,-22 0 16,-21 0-1,0 0 1</inkml:trace>
  <inkml:trace contextRef="#ctx0" brushRef="#br0" timeOffset="304724.7631">28998 11239 0,'0'0'0,"43"0"63,20 0-63,1 0 16,-22 0-16,-21 0 15,43 0 1,-43 0-16,21 0 15</inkml:trace>
  <inkml:trace contextRef="#ctx0" brushRef="#br0" timeOffset="305633.4725">29676 10774 0,'0'0'0,"21"-21"0,-21 42 78,0 21-62,21 0-16,-21 1 15,21-22-15,-21 21 16,0 1 0,0 20-1,0-21 1,21-20 0,-21 20-1,0-21 1,0 0 15,21-21-15,-21-21 62,43 21-63,-22-21-15,0 21 16,0-21-16,22 21 16,-1-21-1,0 63 32,-42-21-47,21-21 16,-21 42-1,0-20 1,-21-1-16,0 0 16,0-21-1,-21 21-15,20-21 16,-20 0 0,0-21 15,21 21-16,-1 0 1,1-21 0</inkml:trace>
  <inkml:trace contextRef="#ctx0" brushRef="#br0" timeOffset="307148.0967">30078 10689 0,'0'0'0,"21"0"125,21 0-125,-21 0 15,22 0-15,-22 0 16,-21 21 0,0 0-1,-21 1 1,0 20 0,-43-21-1,22 21 1,21-42-1,-1 0 1,44 22 47,41-22-63,-21 0 15,22 0 1,-22 21-1,-21-21 1</inkml:trace>
  <inkml:trace contextRef="#ctx0" brushRef="#br0" timeOffset="307596.4096">30607 11112 0,'0'0'0,"21"0"0,-21 22 94,0-1-79,0 0 1,21-21-16,-21 21 16,0 0-16,21 0 31,-21 1-15,22-22-1,-22 21 1,21-21-1,-21 0 1</inkml:trace>
  <inkml:trace contextRef="#ctx0" brushRef="#br0" timeOffset="307905.0919">30459 11218 0,'21'0'47,"21"21"-31,1-21-16,-1 0 15,0 0-15,1 0 16,-1 0 0,0 0-1</inkml:trace>
  <inkml:trace contextRef="#ctx0" brushRef="#br0" timeOffset="308585.5975">31432 11070 0,'0'0'0,"-42"-21"187,21 21-171,-21 0-16,20 0 15,-20 21-15,21-21 16,-21 21 0,-1 22-1,43-22 1,-21 21 0,42 0-1,0-20 1,43-1-1,21 0 17,-22-21-17,22 0 1,-22 0 0,-20 0-1</inkml:trace>
  <inkml:trace contextRef="#ctx0" brushRef="#br0" timeOffset="309265.2748">31559 10731 0,'0'0'0,"43"0"79,-1 0-64,-21 0-15,22 0 16,-22 22 15,0-1-15,-42 0 15,0 0-31,-1 0 16,44 0-1,-65 1 1,22-1-1,21 0 1,64-21 15,-22 21-15,21-21 0,-20 0-1</inkml:trace>
  <inkml:trace contextRef="#ctx0" brushRef="#br0" timeOffset="311977.5854">28173 12615 0,'21'-21'16</inkml:trace>
  <inkml:trace contextRef="#ctx0" brushRef="#br0" timeOffset="312777.0325">28130 12552 0,'22'0'125,"20"-21"-125,-42-1 32,0 1-17,-21 0 1,42 0-16,0 0 31,-21 0-31,0-1 16,0 1-16,21 21 15,-21-21 1,0 0 0,0 42 46,0 0-46,0 0-16,0 1 15,0-1-15,0 0 16,21 42 0,-21-41-16,22-1 15,-22 0 1,0 0-16,0 0 31,0 0-15,0 1 15,21-22-31</inkml:trace>
  <inkml:trace contextRef="#ctx0" brushRef="#br0" timeOffset="313257.739">27961 12679 0,'0'0'0,"0"21"15,-21-21 1,63 0 62,1 0-62,-1 0-16,0 0 15,1 0-15,20 0 16,1 0 0,-22 0-1,-21 0 17,21 0-17,-20 0 1</inkml:trace>
  <inkml:trace contextRef="#ctx0" brushRef="#br0" timeOffset="314105.3482">28046 12912 0,'0'0'0,"21"-22"78,21 22-62,-21-21-16,1 21 15,-1 21 16,-21 1-15,0-1 0,-21 0-1,-1 0 1,1-21 0,0 21-1,0-21 1,63 0 93,-21 21-109,1-21 16,-1 22-1,0-1-15,0 0 16,0 0 0,-21 0 15,-21-21-15,21 21-1,-42 1 1,21-22-1,-1 0 1,-20 0 0,0 0-1,21-22 1,-1 22 15,1-21-31,0 21 16,21-21 15</inkml:trace>
  <inkml:trace contextRef="#ctx0" brushRef="#br0" timeOffset="314682.2159">29189 12658 0</inkml:trace>
  <inkml:trace contextRef="#ctx0" brushRef="#br0" timeOffset="314987.2908">29189 12658 0,'42'0'141,"43"0"-141,-43 21 15,-21-21-15,22 0 16,-22 0 0,0 0-1</inkml:trace>
  <inkml:trace contextRef="#ctx0" brushRef="#br0" timeOffset="315385.8281">29252 12763 0,'-21'0'15,"42"0"16,43 0-15,-43 0-16,21 22 16,1-22-1,-1 0 1,0 0 0,-21 0-1</inkml:trace>
  <inkml:trace contextRef="#ctx0" brushRef="#br0" timeOffset="316611.5131">30311 12488 0,'21'0'156,"-21"-21"-156,0 0 16,0 0 0,21 21-1,-21-21-15,21-1 16,-42 1 0,21-21-1,0 21 1,0-22-1,0 22 1,-21 0 0,21 42 109,-21 0-125,21 22 15,0-22 1,0 0-16,21 0 16,-21 43-1,21-22 1,0 0-1,-21-20 1,0 20 0,0-21-1,0 0 32</inkml:trace>
  <inkml:trace contextRef="#ctx0" brushRef="#br0" timeOffset="317039.3693">30035 12700 0,'64'0'63,"-22"21"-48,1-21-15,-22 0 16,21 0-16,-21 0 16,64 0-1,0 0 1,-43 0-1,0 0 1,-21 0 0,1 0-1</inkml:trace>
  <inkml:trace contextRef="#ctx0" brushRef="#br0" timeOffset="317898.2595">30332 12848 0,'0'0'0,"21"0"0,-42 21 62,0 0-46,21 1 0,0-1-1,0 0-15,-22 0 16,1-21-1,21 21 1,0 0 0,21 1 77,1-1-93,-1-21 32,0 0-1,0 0-31,0 0 16,0 0-16,1-21 31,-1 21-16,0-22 32,-21 44 16,-21-1-63,21 21 15,0-21 17,0 0-32,0 1 15,21-22-15,0 42 16,0-21 0,-21 0-1,21-21 16,-21 21-15</inkml:trace>
  <inkml:trace contextRef="#ctx0" brushRef="#br0" timeOffset="318607.2315">31094 12425 0,'21'21'125,"0"0"-93,0 0-17,-21 0-15,-21 1 16,42-22-16,0 42 15,1 0 1,-22-21 0,0 22-1,0-22 1,21-21 15,-21 21-15</inkml:trace>
  <inkml:trace contextRef="#ctx0" brushRef="#br0" timeOffset="318925.0687">31009 12636 0,'0'0'0,"42"0"78,22 0-63,-22 22-15,1-22 16,-22 0-16,21 0 16,-21 0-1,0 0 1,1 0 0</inkml:trace>
  <inkml:trace contextRef="#ctx0" brushRef="#br0" timeOffset="319575.3575">32025 12404 0,'0'0'0,"21"-22"78,-42 22 1,-21-21-64,21 21 1,-22 0-16,22 0 15,-21 0-15,-1 21 16,22-21 0,-21 22-1,21 20 1,0-21-16,21 21 16,21-20-1,0-1-15,21 0 16,22 0-1,-1 0 1,-20 0 0,20-21-1,-21 0 17,-20 0-17,-1-21 1,0 0-16</inkml:trace>
  <inkml:trace contextRef="#ctx0" brushRef="#br0" timeOffset="320250.2296">32216 12086 0,'0'0'0,"42"-21"62,-21 21-46,-21-21-16,21 42 47,-21 0-32,0 0-15,0 0 16,-21-21 0,0 22-16,0-1 31,42 0-15,21 0 62,1-21-78,-1 0 15,-21 21-15,0-21 16,0 0-16</inkml:trace>
  <inkml:trace contextRef="#ctx0" brushRef="#br0" timeOffset="322529.1428">27051 14224 0,'0'0'0,"21"0"94,0 0-78,106 0-1,-148-21 16,21 0-31,21-1 16,-21 1 0,0 0-16,21 21 15,-21-21 1,22 0 0,-22 0-1,-22 42 48,44 21-48,-22-21-15,21 0 16,-21 1-16,21 20 16,-21-21-1,21 0 1,-21 0 15,21-21-15,-21 22-1</inkml:trace>
  <inkml:trace contextRef="#ctx0" brushRef="#br0" timeOffset="322906.2058">27030 14351 0,'42'0'47,"22"0"-32,-43 0-15,42 0 16,22 0 0,-22 0-1,43 0 1,-42 0-1,-43 0 1</inkml:trace>
  <inkml:trace contextRef="#ctx0" brushRef="#br0" timeOffset="323664.8135">27220 14541 0,'0'0'0,"21"0"62,22 22-62,-22-44 16,0 65 46,-21-22-62,0 0 16,0 0-16,-21 0 16,42-21 77,21 0-77,1 22 0,-1-22-16,-21 21 15,0-21-15,1 42 31,-22-21-15,0 0-16,-22 1 16,1-22-1,0 21 1,0-21-16,0 0 16,0 0-1,-1 0 1,-20 0-1,42-21 1,-21 21 0,0-22-1,0 22 1</inkml:trace>
  <inkml:trace contextRef="#ctx0" brushRef="#br0" timeOffset="324305.5859">28215 14372 0,'-42'-21'47,"21"42"-32,-1-21 1,1 0-16,0 0 15,0 0 1,42 0 62,43 0-62,-22 0-16,0 0 15,1 0-15,20 21 63</inkml:trace>
  <inkml:trace contextRef="#ctx0" brushRef="#br0" timeOffset="324932.7802">28829 14266 0,'0'0'0,"21"0"16,0-21 46,-21 0-62,21-21 47,1 20-31,-22-20-16,0 21 16,21 0-1,0 21 63,-21 21-62,0 21 0,0-21-16,0 1 15,21-1-15,-42 0 16,42 0-16,-42 21 15,42-20 1,-21-1 0,0 0-1,21-21 17,-21 21-17</inkml:trace>
  <inkml:trace contextRef="#ctx0" brushRef="#br0" timeOffset="325281.5092">28765 14414 0,'0'0'0,"22"0"15,-44 0-15,44 0 16,-1 0 15,42 0-15,-20 0 0,41 0-1,-63 0 1,43 0 15,-43 0 0,21 0-15</inkml:trace>
  <inkml:trace contextRef="#ctx0" brushRef="#br0" timeOffset="326162.1068">29062 14605 0,'0'0'0,"-21"21"93,-1 21-77,1 1-16,0-22 16,0 0-16,0 21 15,0-20 17,21-1-17,42-21 63,0 0-78,1 0 16,-22 0-16,0 0 16,-21 21-16,42-21 15,-21-21 48,22 21-48,-22 0 1,-21-21-16,0-43 47,0 85-16,-21 22-31,0-22 16,21 21-1,0 0 1,21 1 0,-21-22-1,42 0 1,-21 21-1,0-42 1,-21 22 0,22-22 15</inkml:trace>
  <inkml:trace contextRef="#ctx0" brushRef="#br0" timeOffset="326945.5143">29845 14203 0,'-21'0'47,"0"0"-32,42 0 110,21 21-109,0-42-16,-20 21 16,41 21-1,-21-21 1,1 0 0,-22-21-1</inkml:trace>
  <inkml:trace contextRef="#ctx0" brushRef="#br0" timeOffset="327255.1827">29803 14309 0,'21'0'47,"21"0"-31,-21 0-16,22 0 15,-1 0 1,0 0-1,-21 0 1,22 0 0</inkml:trace>
  <inkml:trace contextRef="#ctx0" brushRef="#br0" timeOffset="328010.094">30967 13991 0,'-21'0'109,"-1"-21"-109,1 21 47,0 0-31,-21 0-16,-1 21 15,1-21-15,0 21 16,-1 0 0,43 1-1,-42-1 1,106 21-1,-22 0 17,-42-42-17,106 22 1,-85-1-16,42-21 16,-41 0-16,-1 0 15,21 0 1,-21 0-1</inkml:trace>
  <inkml:trace contextRef="#ctx0" brushRef="#br0" timeOffset="328744.9513">31094 13674 0,'63'0'110,"-42"0"-64,1 21-46,-1-21 16,0 21 0,-42 0-16,0 0 15,-1-21 1,-20 43 0,21-22-1,21 0 1,0 0 15,42-21 0,1 0-15,20 0 0,-42 0-1,0 0 1,-21-21-16</inkml:trace>
  <inkml:trace contextRef="#ctx0" brushRef="#br0" timeOffset="335618.3283">28977 15833 0</inkml:trace>
  <inkml:trace contextRef="#ctx0" brushRef="#br0" timeOffset="335897.3581">28914 15811 0</inkml:trace>
  <inkml:trace contextRef="#ctx0" brushRef="#br0" timeOffset="336521.9749">28914 15811 0,'0'-21'156,"0"0"-124,0 0-17,0 0 1,0 0 0,0-1-1,0 1 16,-22 21-15,44 0 0,-22 21 15,0 22 16,0-1-32,21-42-15,-21 42 16,21-20 0,0-1-1,-21 0 1,21 0 15,-42-21-15,42 0-1,0 0 1,-21 21 0</inkml:trace>
  <inkml:trace contextRef="#ctx0" brushRef="#br0" timeOffset="337049.443">28596 16002 0,'-21'0'0,"63"0"78,-21 0-63,22 0-15,-22 0 16,21 0-16,22 0 16,-1 0-1,1 0 1,-1 0 15,-20 21-15,-22-21-1,0 0 32,0 0-47,0 0 16</inkml:trace>
  <inkml:trace contextRef="#ctx0" brushRef="#br0" timeOffset="338041.8376">28575 16383 0,'0'0'0,"21"-21"141,0 21-125,0-21-1,1 21-15,-22-22 32,0 1-17,21 0 1,-21 0-1,21 0 1,-21 42 62,21-21-62,-21 42-16,0-21 15,21 1 1,-21-1-16,0 0 16,21 0-1,-21 0 17,22 0-17,-1 1 1,-42-22-1,42 0 1,-21 21 0</inkml:trace>
  <inkml:trace contextRef="#ctx0" brushRef="#br0" timeOffset="339092.3082">29041 16383 0,'21'0'62,"-42"0"16,-1 0-78,1-21 16,0 21 0,42 0 30,-21-21-46,0-1 16,21 22 0,1 0-1,-1 0 1,0 0 0,21 0-1,-21 22 1,-42-22-1,21 42 1,-21 0 0,42-21 15,-63 1-15,42-1-1,-42-21 1,20 21-1,1-21 1,0 0 0,42 0 93,0 0-93,22 0-16,-22 0 15,0 0-15,21 21 16,-20-21 0,-44 0-1,107 0 1,-43 21-1,-20-21-15,20-21 16,-21 21 0,0 0-1,0-21 1</inkml:trace>
  <inkml:trace contextRef="#ctx0" brushRef="#br0" timeOffset="343618.2108">28109 16404 0,'0'21'125,"21"-21"-110,1 21 1,-22 1 0,21-1-1,0 0 1,0-21-1,0 21 1,0 0 0,1 0-1,-1-21 1,-21-21 109,0 0-109,0 0-16,0 0 15,0 0-15,0-22 31,21 1-15,-21 21 0,0-22-1,0 1 1,0 0 0,42-1-1,-21 1 1,-21 21-1,22-21 1,-1-1 0,0 22-1,0 0 1,-21 0 0,0 0-1,-21-1 16,21 1-15,0 0 0,0 0 15,0 0-15,0 0 15,-21 21-16,21-22 1,-21 1 0,21 0 15,-22 21-15,1 0 46,21-21 1,0 0 62,0 0 0,0-1-110,-21 22 1,42 0 78,0 0-63,1 0 47,-1 0-62,21 0-16,-21-21 15,0 21 1,1 0-16,-1 0 31,0 0 94,0 0-109,0 0-1,0 0 17,22 0 30,-22 0-62,21 0 16,-21 0-16,43 0 78,-43 0-63,21 0-15,-20 0 16,-1 0-16,0 0 16,0 0-1,0 0 1,0 0 0,22 0 30,-1-21-30,-21 21-16,22 0 16,-1 0-1,0 0 63,1 0-78,-22 0 16,0 0-16,0 0 16,0 0-1,22 0 1,-22 0 0,0 0-16,21 0 15,-21 0 1,22 0-1,-22 0 1,0 0 31,0 0-31,43 0-1,-43 0 1</inkml:trace>
  <inkml:trace contextRef="#ctx0" brushRef="#br0" timeOffset="344292.4988">30416 15960 0,'-21'-22'47,"42"22"63,43 22-110,-43-44 15,21 44-15,1-22 16,-22 0-1,-21-22 1,21 22-16,-21 22 16,21-22-1</inkml:trace>
  <inkml:trace contextRef="#ctx0" brushRef="#br0" timeOffset="344609.8995">30311 16065 0,'63'0'47,"1"0"-32,-22 0-15,0 0 16,1 0 0,-22 0-1,21 0 1</inkml:trace>
  <inkml:trace contextRef="#ctx0" brushRef="#br0" timeOffset="345529.6968">31200 15896 0,'0'0'0,"0"-21"15,21 0 63,-21 0-62,-21-1 0,42 22-16,-42 0 15,21-21 1,-22 21-1,1 0 1,-21-21 0,21 42 31,-43 0-32,1 1 1,42 20-1,-1-21 1,44 0 0,20 0-1,21 1 1,-41-22-16,62 21 16,-63-21-1,22 0-15,-1 21 16,43-21-1,-64 0 1</inkml:trace>
  <inkml:trace contextRef="#ctx0" brushRef="#br0" timeOffset="663211.2283">18182 10668 0,'-529'21'0,"84"360"0,445-360 0,0 0 15,0 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in="-137" max="768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2.31214" units="1/cm"/>
          <inkml:channelProperty channel="T" name="resolution" value="1" units="1/dev"/>
        </inkml:channelProperties>
      </inkml:inkSource>
      <inkml:timestamp xml:id="ts0" timeString="2020-10-30T21:03:18.19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11857 2530 0,'24'0'235,"1"0"-220,25 0 1,123 0-1,-48 0 1,-1 25 0,-25-25-1,-50 0 1,-73 0 46,-26 25-46,25-25-16,-24 0 16,-1 0-1,50-25 1</inkml:trace>
  <inkml:trace contextRef="#ctx0" brushRef="#br0" timeOffset="1078.1483">14089 2530 0,'-25'-25'32,"0"25"-17,1 0 1,-1 0 0,25-25-16,-25 50 31,0-25-16,75 0 64,-1 25-64,1-25-15,0 0 16,24 0-16,25 25 15,-49-25 1,0 0 0,-26 25-16,26-25 15,-25 0 1</inkml:trace>
  <inkml:trace contextRef="#ctx0" brushRef="#br0" timeOffset="26942.2503">12179 3398 0,'0'-25'47,"25"25"-32,0-24 1,-25-1 0,0 0-1,0 50 95,0 0-95,0-1 1,0 1 0,-25 0-16,25 25 15,-25-26-15,25 1 16,0 25-1,-25-25 1,25-1 0,-25-24-1,50 0 95,0 0-110,0-24 15,-25 48 1,25-24 0,0 0-1,-1 25 1,1-25 15,0 0-15,-25-25-1,25 25 1,-25-24 0,0-1-1,0 0 16,0 50 48,0 0-79,0-1 15,0 1 1,-25 25-1,25 0 1,25-1 0,-25-24-1,0 0 1,0 0-16,25-1 16</inkml:trace>
  <inkml:trace contextRef="#ctx0" brushRef="#br0" timeOffset="27515.3403">12576 3696 0,'0'-25'78,"25"25"-78,-25-25 15,25 0-15,-1 1 32,1 24-17,0 24 32,0 1-47,-25 0 16,25 25-1,-1 24 1,1-49 0,0 25-1,25-26 1,-26-24-1,26 25 1,-25-25 0,0 0-1,-1 0 1,-24-25 0,25 1-16</inkml:trace>
  <inkml:trace contextRef="#ctx0" brushRef="#br0" timeOffset="27917.3926">13022 3646 0,'0'0'0,"-24"0"31,24-25-15,0 1-16,-25 24 15,0 24 32,25 1-31,-25 0-16,0 0 16,1 25 15,-26-26-16,0 26 1,50-25 0,-49 24-1,49-24 1,-25-25 0</inkml:trace>
  <inkml:trace contextRef="#ctx0" brushRef="#br0" timeOffset="28886.1161">13271 3423 0,'-25'0'62,"25"25"-30,-25-25-17,0 0 1,0-25 31,50 25-32,-25-50 1,25 26 31,0 24-47,-25-25 15,25 25 1,-1 25 15,-24-1-15,0 1-16,0 0 16,0 0-16,-24 0 15,-1-1 1,0 1-1,0 0 1,0 0 0,50-50 77,0 25-93,0 0 16,0 0 0,-25 25-16,24-25 15,1 25 1,0-25 0,0 0 15,0-25 0,-1 0 0</inkml:trace>
  <inkml:trace contextRef="#ctx0" brushRef="#br0" timeOffset="29772.3022">13717 3696 0,'0'0'0,"0"-25"78,0 75 94,25-1-172,-25-24 16,0 25 0,0-1-1,25 1 1,-25-25-1,0 0 1</inkml:trace>
  <inkml:trace contextRef="#ctx0" brushRef="#br0" timeOffset="30095.2834">13618 3870 0,'0'0'16,"49"0"77,1 24-77,-25-24-16,24-24 16,-24 24 30,0 0-30,0-25 0</inkml:trace>
  <inkml:trace contextRef="#ctx0" brushRef="#br0" timeOffset="30927.6822">14064 3646 0,'0'0'0,"25"0"0,-25-25 15,25 25 1,0-24 0,-1 24 15,1 0-15,0 24-1,0 1 1,-25 0-1,0 0 1,-25 0 0,0 0-1,0-1 1,25 1 0,-24 0-1,-1 25 1,25-26-1,0 1 17,0 0-32,0 0 15,25-25-15,-1 25 16,1-25 0,0 0-1,0-25 16,0 25-31,-1-25 16,-24 0 0,0 0-1,0 1 17,-49-26-32,24 25 15,0 0-15,0 1 31,1 24-31,-1-25 32,25 0-17,0 0 1,0 0 0,25 25-1,-1-25 1,1 1-16</inkml:trace>
  <inkml:trace contextRef="#ctx0" brushRef="#br0" timeOffset="31430.6498">14436 3746 0,'0'-25'62,"0"0"-46,0 0-16,25 25 15,0-25 1,0 25 0,0 0-1,-1 25 1,1 0 0,0 0-1,-25 24 1,25 1-1,0 0 1,-1-1 15,1-24-15,0 0 0,0-25-1,-25-25 16</inkml:trace>
  <inkml:trace contextRef="#ctx0" brushRef="#br0" timeOffset="31751.1026">14784 3696 0,'0'0'0,"0"-25"16,-25 50 46,0-25-62,25 25 16,-25 0 0,-24 24-1,24 1 1,-25-25-1,25 24 1</inkml:trace>
  <inkml:trace contextRef="#ctx0" brushRef="#br0" timeOffset="32292.4881">14858 3398 0,'50'75'109,"-26"-51"-93,-24 26-16,25-25 15,0 74 1,0-24-1,-25-26 1,0 26 0,0-26-16,0-24 15,0 0 1,0 0-16,-25 24 16,0-49 15</inkml:trace>
  <inkml:trace contextRef="#ctx0" brushRef="#br0" timeOffset="33458.7433">12080 3175 0,'-25'50'78,"25"-26"-62,0 1-16,-25 0 15,-24 25 1,24 24 0,-25 0-1,50-49-15,-49 50 16,49-51-1,-25 1-15,0 25 16,25 24 0,0 26-1,25-51 17,-25 26-17,25-1 1,24-24-1,-24-26 1,0 1-16,0-25 0</inkml:trace>
  <inkml:trace contextRef="#ctx0" brushRef="#br0" timeOffset="35399.1532">15354 3746 0,'-25'0'47,"50"-25"-47,-50 25 15,50 0 79,0 0-78,0 0-16,0 0 15,24 0 1,1 0 0,-25 0-1,24 0 1,-24 0-1</inkml:trace>
  <inkml:trace contextRef="#ctx0" brushRef="#br0" timeOffset="35926.848">15478 3547 0,'0'25'94,"0"0"-79,0-1 1,0 1-16,25 0 16,-50 0-1,25 0 1,0 24 0,0-24-16,0 0 15,0 0 1,0 0 15,25-25-31</inkml:trace>
  <inkml:trace contextRef="#ctx0" brushRef="#br0" timeOffset="37169.7216">16321 3225 0,'0'49'141,"-24"-24"-126,24 0-15,-25 24 16,0-24 0,0 50-1,25-26 1,0 1-1,0 24 1,0-24 0,0 0-1,25-1 1,0-24 0,-25 0 15,25-25-31</inkml:trace>
  <inkml:trace contextRef="#ctx0" brushRef="#br0" timeOffset="37958.1468">16520 3572 0,'25'-25'62,"0"25"-62,-1-25 16,1 25 0,0 0 15,-25 25-15,0 0-16,0 0 15,-50 24 1,26-24-1,24 0 1,-25-25 0,25 25-1,0-50 1,-25 25 0,50 0-1,0-25 1,-1 0-1,26 25 1,0 25 15,-50 0-15,24 0 0,1 24-1,25-24 1,-75 0-1,0-25-15,0 25 16,1 0 0,-1-1-1,0-24-15,0 25 16,0-25 0,1-25-1,-1 1 16,25-1 1</inkml:trace>
  <inkml:trace contextRef="#ctx0" brushRef="#br0" timeOffset="39118.0706">16942 3870 0,'24'-25'0,"-48"50"0,24-50 31,24 0-31,-24 0 15,0 0 1,0 1 0,25-1-1,-25 0 17,0 0-17,0 75 48,-25-25-48,25-1-15,0 1 16,25 25 0,0-25-1,-25-1 1,25-24-16,0-24 15,-1 24-15,1-25 32,0 0-17,0 0 1,-25 0 15,-25 25-15,50 50 31,-25-25-32,0 24-15,0-24 16,25 25-16,-25-25 16,0 49-1,24-49-15,-24 49 16,0-49-1,0 49 17,0-24-32,0-25 31,0 24-15,25-24-1,-50 0 1,1-25-1,24 25 1,-25-25 0,25-25-16,-25 50 15,25-50 1,-25 25-16,0-25 31,1 0-15,24 1-1,-25-1 1,50 0 15,-25 0-15,24 0 0,1 1-1,25-1 1,-25 25-16,-1-25 15,1 25-15,0 0 16,-25-25 0,25 25-1</inkml:trace>
  <inkml:trace contextRef="#ctx0" brushRef="#br0" timeOffset="40117.0967">17487 3522 0,'0'0'0,"-25"0"16,25 25 46,-24-25-46,-1 25 15,25-50-31,0 0 47,0 0-47,25 25 16,-25-49-1,24 49 1,1-25 0,0 25-1,-25 25 16,0 24-15,0 26 0,-50-26 15,26-24-31,-26 25 31,25-25-15,0-25-1,25 25 1,0-50 0,25 0 15,0 0-15,0 25-1,0 25 1,-25 0-1,24 0 1,1-1 0,0-24-1,0 0 17,0-24-17,0 24 1,-1-25-1,-24 0-15,25 25 16,-25-25 15</inkml:trace>
  <inkml:trace contextRef="#ctx0" brushRef="#br0" timeOffset="40694.6993">17934 3845 0,'0'0'0,"49"-25"125,-24 25-110,0 0-15,25 0 16,-1 0-1,26 0 1,-26-25 0,-24 25-1,0 0 1</inkml:trace>
  <inkml:trace contextRef="#ctx0" brushRef="#br0" timeOffset="41974.7751">18579 3770 0,'-25'25'79,"0"-25"-79,0 0 15,0 0 1,25-25 15,0 1 0,25-1-31,0 25 16,-25-25 0,25 0-16,0 25 0,-25-25 15,25 25 1,-1 0-16,1 0 15,-25 25 1,25 0 0,-25 25-1,-25-1 1,0 1 0,1-1-1,-1 1 1,0-25-1,0 0 1,0-1 0,0-24-16,50 0 78,0-24-78,25-1 15,-25 25 1,-1 0 0,1 25 15,0-1-15,25 1-1,-26-25 1,-24 25-1,25-50 1,0 0 15</inkml:trace>
  <inkml:trace contextRef="#ctx0" brushRef="#br0" timeOffset="42735.5056">18976 3547 0,'0'0'16,"0"25"46,0 0-62,-25-1 16,25 1-16,-25 25 15,0 24 1,0-24 0,1 0-1,24-26 1,24-24 62,1 0-62,0-24-16,0 24 15,0 0 32,-1 0-31,1-25-1,0 25 17,-25-25-32,0 50 62,-25 0-46,25-1-16,0 1 15,-25 25 1,25-25 0,-24-1-1,48 1 1</inkml:trace>
  <inkml:trace contextRef="#ctx0" brushRef="#br0" timeOffset="43663.2678">19224 3969 0,'24'-25'63,"1"0"-63,0-24 15,0 24 1,-25 0-16,0 0 16,0 75 62,0-25-78,0-1 15,0 1 1,0 25 0,25-25-1,-1-25 1,1 0-1,25-25 1,-25-25 0,-1 25-1,-24 1 1,25 73 78,0 26-94,0-51 15,25 100 1,24 0 0,-49-49-1,0-26 1,-25 1-1,0-25 1,-25-25 0,0 0-1,-25 0 1,26 0 0,-1-25-1,0 25 1,0-25 15,0 25-31,25-25 16,0 1-16,0-1 15,0 0 1,0 0 0,25 0-1,0 1 1</inkml:trace>
  <inkml:trace contextRef="#ctx0" brushRef="#br0" timeOffset="44277.9824">19844 3423 0,'0'-25'31,"25"50"79,24 25-110,-24-26 15,25 51 1,-26-1 0,1 1-1,-25-1 1,0-49-16,0 0 15,0 24-15,0-24 16,-25 0 0,25 0-1,-24-25 1</inkml:trace>
  <inkml:trace contextRef="#ctx0" brushRef="#br0" timeOffset="44598.6242">20340 3795 0,'0'0'0,"0"25"15,25-25-15,-1 0 16,26 0 0,-25 25-1,0-25 1,-1 0-1</inkml:trace>
  <inkml:trace contextRef="#ctx0" brushRef="#br0" timeOffset="44830.834">20365 3919 0,'24'25'16,"1"-25"0,25 0-1,-25 0 1,-1 0-1,1 0 1</inkml:trace>
  <inkml:trace contextRef="#ctx0" brushRef="#br0" timeOffset="45238.7231">20836 3795 0,'0'0'0,"25"0"78,0 0-62,24 25-16,-24-25 15,25-25 1,-26 50-1,26-50 1,-25 25 0</inkml:trace>
  <inkml:trace contextRef="#ctx0" brushRef="#br0" timeOffset="46318.2862">21282 3621 0,'50'-24'63,"-25"24"-48,0 0-15,24 0 16,1 0-1,-25 0 1,-25-25 15,0 50-31,0-50 16,-25 50 31,0-25-32,0 0-15,0 0 16,1 0 0,-1 0-1,25-25 1,-25 25 0,0 25-1,0-25 1,25 24-1,-24 1 1,24 0 0,0 0-1,-25-25-15,25 25 16,0 24 46,0-24-62,49-50 110,1 25-95,-25 0-15,0 0 16,-1 0 15,1 50-15,0-25 0,-25 0-1,-25 24 1,25-24-1,-25 0 1,1 24 0,-1-49-1,0 0 1,0 0 0,0 0 15,25-24-31,0-1 31</inkml:trace>
  <inkml:trace contextRef="#ctx0" brushRef="#br0" timeOffset="46934.337">21630 3919 0,'0'0'0,"24"-25"63,-24 1-48,25-1-15,0 0 32,0-25-17,0 26-15,-25-1 16,0 0-16,25 0 0,-50 50 78,25 25-78,-25-1 16,25 26-1,0-26 1,-25 1-1,25-1 1,0-24 0,0 0-1,0 0 17</inkml:trace>
  <inkml:trace contextRef="#ctx0" brushRef="#br0" timeOffset="48902.6455">12030 4663 0</inkml:trace>
  <inkml:trace contextRef="#ctx0" brushRef="#br0" timeOffset="49613.3273">12030 4663 0,'25'-25'0,"-25"-24"15,25 49 17,-50 25 15,25-1-32,0 1 1,0 0-16,-25 0 15,0 49 1,1 1 0,-1-50-1,-25 24 1,25-24 0,25 0-1,0 0 1,25-25 15,0-25 16,0 25-31,24 0-1,-24 0 1,-25 25-1,0-50 48,0 0-47,25 0-1,-50 50 48,25 0-63,0 0 15,0-1 1,0 1 0,0 0-1,-25 0 1,25 0-16,0-1 31</inkml:trace>
  <inkml:trace contextRef="#ctx0" brushRef="#br0" timeOffset="50187.2698">12526 4490 0,'0'49'62,"-24"1"-62,24-1 16,-50 26 0,25 49-1,0-25 1,25-24-1,-24-1 1,48-24 0,-24-1-1,25-24 1,0 0 0,25-25-1,-26 25 1,1-25-1</inkml:trace>
  <inkml:trace contextRef="#ctx0" brushRef="#br0" timeOffset="50736.5167">12675 4986 0,'0'0'15,"0"-25"17,25 25-17,0-25 1,0 0 0,-1 25-1,1-24 1,0 48-1,-25 1 1,25 50 0,-25-51-16,0 1 15,0 0-15,0 0 16,25 0-16,-25 24 16,24-24-1,1 0 1,0 0-1,0-25 17,24 0-17,-24-25-15</inkml:trace>
  <inkml:trace contextRef="#ctx0" brushRef="#br0" timeOffset="51117.2499">13047 4911 0,'-25'25'62,"25"0"-62,-24 0 16,-1 0-1,0 24 1,-25-24 0,26 0-16,-26 24 15,25-24 1,0 0-1,25 0 1</inkml:trace>
  <inkml:trace contextRef="#ctx0" brushRef="#br0" timeOffset="52053.1018">13419 4738 0,'-24'0'47,"24"24"-47,-25-24 31,0 25-15,25-50 0,-25 25 30,50-49-46,-25 24 16,25 0-16,-25 0 16,25 25-16,-25-24 15,24 24 1,1 0 0,-25 24 15,-25 100-16,1-74 1,-1 25 0,-25-51 15,25 1-15,25-50 62,25 25-78,0-24 15,0 48 1,0-24 0,-25 25-1,24 0-15,1 0 16,0-25-1,0 0 1,0 0 15,-1 0-15,-24-25 0,25 25-1</inkml:trace>
  <inkml:trace contextRef="#ctx0" brushRef="#br0" timeOffset="52494.0392">13866 4936 0,'0'50'78,"0"-1"-78,0-24 15,25 25 1,-50 24 0,25-24-1,0-25 1,-25-1-1,25 26 1</inkml:trace>
  <inkml:trace contextRef="#ctx0" brushRef="#br0" timeOffset="52817.7094">13742 5135 0,'49'0'46,"-24"0"-46,25 0 16,-1 0 0,1 0 15,-25 0-15,0 0-1,-1 0 1,1 0-1,-25-25-15</inkml:trace>
  <inkml:trace contextRef="#ctx0" brushRef="#br0" timeOffset="53718.5953">14436 5035 0,'0'0'15,"0"25"63,-24-25-62,24 25 0,-25-25-1,0 0 1,25-25 31,0 0-32,0 1 1,25-1-16,0 25 31,-1 0-15,1 0 0,-25 25-1,25-1 1,-25 1-1,0 25 1,-25-25 0,0 24-1,1-24 1,-1 0 0,-25 0-1,25-1 1,25-48 62,25 24-78,0-25 16,0 25-1,24 0 1,-24 25-1,0-25 1,0 24 0,0-24-1,-25 25 1,24-25 0,1 0-1,-25-25 1,25 1-1,-25-1 1,25 25 0</inkml:trace>
  <inkml:trace contextRef="#ctx0" brushRef="#br0" timeOffset="54249.181">14784 5159 0,'0'-24'15,"24"-1"1,1 0 0,0 25-1,-25-25 1,25 25-1,0 0 1,-1 0 0,-24 25-16,25 0 15,0 0 1,-25 24 0,25 1-1,-25-1 1,25-24-1,-1 25 1,1-25 0,0-25-1,0-25 1</inkml:trace>
  <inkml:trace contextRef="#ctx0" brushRef="#br0" timeOffset="54557.8585">15205 5110 0,'0'0'0,"-49"25"78,-1-1-78,25 1 16,25 0-16,-49 0 15,24 0-15,0-1 16,0-24-16,0 25 16,25 0-16,-24 0 31</inkml:trace>
  <inkml:trace contextRef="#ctx0" brushRef="#br0" timeOffset="55063.9176">15255 4738 0,'49'24'78,"-24"26"-62,-25-25-16,25 25 15,0-1-15,0 1 16,-25-25-16,25 24 15,-1 1-15,1 74 16,-25-75 0,25 1-1,-25 24 1,0-49 0,-25 0-1,0 0 16</inkml:trace>
  <inkml:trace contextRef="#ctx0" brushRef="#br0" timeOffset="56237.9473">16073 4812 0,'0'0'0,"0"-25"94,25 25-78,-50 25 124,50 25-140,-25-1 16,0-24 0,-25 25-1,50-1 1,-25 1 0,0-25-1,0 0 1,0-1 15</inkml:trace>
  <inkml:trace contextRef="#ctx0" brushRef="#br0" timeOffset="56614.1794">15900 5035 0,'0'0'0,"25"0"63,24 0-48,-24 0-15,49 0 16,1 25 0,-50-25-1,24 0 1,-24 0 15,0-25-15</inkml:trace>
  <inkml:trace contextRef="#ctx0" brushRef="#br0" timeOffset="57413.5151">16594 4961 0,'25'-25'16,"0"25"15,0 0 0,0 0-31,-1 25 16,-24 0-1,0 24 1,-24-24 0,-1 0-1,-25 0 1,25-25 15,1 0-15,48 0 15,1-25-15,25 25-1,-1 0 1,-24 25-1,0-25-15,25 49 16,-50-24 0,24 0-1,-24 0 1,-24 0 0,-1-1-1,0 1 1,0-25-1,-24 0 17,24-25-17,25 1 1,-25 24 0,25-25-16,0 0 15</inkml:trace>
  <inkml:trace contextRef="#ctx0" brushRef="#br0" timeOffset="57917.1335">16966 5259 0,'0'0'0,"25"0"0</inkml:trace>
  <inkml:trace contextRef="#ctx0" brushRef="#br0" timeOffset="58359.7664">17413 4812 0,'0'0'0,"-25"50"94,0-1-78,0-24-16,1 25 15,-1-1-15,0 26 16,25-26 0,0-24-16,0 25 15,25-1 1,0-24-1,49 0 17,-24-25-17,-26 0-15</inkml:trace>
  <inkml:trace contextRef="#ctx0" brushRef="#br0" timeOffset="59208.9947">17636 5135 0,'0'49'62,"-25"1"-46,25-25-16,0-1 16,25 1-1,-25 0-15,25 0 16,0-25-1,0 0 1,-1-25 0,1 0-1,0 25 1,0-25 0,-25 1-1,0 48 63,0 51-78,25-26 16,-1 75 0,26-24-1,0 24 1,-26-25-1,1-49 1,-25-1 0,-25-24-1,1-25 1,-1 0-16,0 0 16,0 0-16,0 0 15,1 0 1,-26 0-1,25-25 17,0-24-17,25-1 1,0 0 0,0 1-1,25 24 1,-25 0-1,50 0 1,-1 0 0</inkml:trace>
  <inkml:trace contextRef="#ctx0" brushRef="#br0" timeOffset="60373.0484">18207 4812 0,'0'0'0,"24"-25"15,-48 50 79,24 0-94,-25 0 16,0-25-1,0 0 1,0 0 15,25-25 32,0 0-48,25 0 1,0 0 0,0 25-1,0 0 1,-25-24-1,24 98 17,-24-49-17,-24 49 1,-1-24 0,0-25-1,0 0 1,0-25-1,1 24 1,24-48 0,-25 48-16,74-48 78,1 24-63,-25 0 1,-25 24-16,25-24 16,-1 25-1,1 0 1,25 0 0,-25-25-1,-1-25 32</inkml:trace>
  <inkml:trace contextRef="#ctx0" brushRef="#br0" timeOffset="60758.3334">18554 5259 0,'0'0'0,"25"0"47,0 0-31,-1-25-16,1 25 15,0 25 1,0-25-1,24 0 1,-24 0-16,0 24 16,0-24-1</inkml:trace>
  <inkml:trace contextRef="#ctx0" brushRef="#br0" timeOffset="61655.613">19224 5110 0,'24'-25'0,"1"0"63,0 25-47,-25-25-1,25 25 1,24 0-1,1 0 1,-25 0 0,0 0-1,-25 25 1,-25 0 0,0 25 15,-25-1-16,26-24 1,-26 0 0,25 0-1,25-1 1,-49 1 0,49 25-1,0-25 1,24-25-1,-24 24 1,25-24-16,0 25 16,0-25-1,0 0 17,-1-25-17,-24 1 1,25 24-1,-25-25 1,0 0 0,-25 0-1,1 0 1,-1 1 0,0-1-1,25 0-15,-25 0 16,25 0 31,0 1-47,25-1 15,-25-25 1,25 25 15</inkml:trace>
  <inkml:trace contextRef="#ctx0" brushRef="#br0" timeOffset="62741.4168">19521 5432 0,'0'-25'78,"25"1"-78,-25-1 16,50-25-1,-50 25 1,0 1 0,25-1-1,-50 74 48,50-24-48,-50 0-15,25 25 16,0-26-16,25 1 16,-25 0-16,24 0 15,1-25 1,0 0-1,0-25 1,-25 0 0,25-24-1,-1 49 1,-24 49 46,0-24-46,-24 25-16,24-26 16,24 26-16,-24 49 15,25-49 1,-50-25-16,75 74 16,-25-25-1,-25-24 1,0 0 15,0-26-15,-25-24 15,0 25-15,0-50-16,1 25 15,-26 0 1,25-24-1,0 24 1,1-25 0,24 0-1,0 0 17,49-49-17,-24 49 16,25-25-15,-26 50 0,1-25-1,50 25 1</inkml:trace>
  <inkml:trace contextRef="#ctx0" brushRef="#br0" timeOffset="63662.2352">20092 4738 0,'25'74'94,"-1"-24"-78,-24 24-16,0-49 15,25 49 1,0 1 0,0-1-1,-25-24 1,0-1-1,0 1 1,25-50-16,-50 25 16,25 0-1,-25-25 1</inkml:trace>
  <inkml:trace contextRef="#ctx0" brushRef="#br0" timeOffset="64036.0892">20563 5333 0,'50'0'62,"-26"0"-46,26 25-1,-25-25-15,0 0 16,0 0 0</inkml:trace>
  <inkml:trace contextRef="#ctx0" brushRef="#br0" timeOffset="64319.3136">20563 5432 0,'0'0'0,"0"25"15,25-25 1,0 0 0,-25 25-1,49-25 1,1 0 0,-25 0 30,0-25-46</inkml:trace>
  <inkml:trace contextRef="#ctx0" brushRef="#br0" timeOffset="64854.4207">21084 5308 0,'0'0'0,"25"0"78,24 25-62,-24-25-1,25 0-15,-25 0 16,-1 0-16,1 0 15,0 0 17</inkml:trace>
  <inkml:trace contextRef="#ctx0" brushRef="#br0" timeOffset="65838.3813">21481 5110 0,'25'0'0,"-50"0"0,74 0 31,-24 0-31,0 0 16,49-25-1,-24 25 1,-25 0-1,-50 0 95,0 0-95,0 0-15,1 0 32,-1 0-17,0 0-15,0 0 16,0 50 0,1-26-1,-1 1 1,0 0-1,25 0 1,25-25 15,-25 25-15,25-25 15,-1 24-15,1-48-1,0 24 1,25 0 0,-26 24-1,1 1 1,0 0-16,-25 0 16,0 0-1,0-1-15,-25 26 16,0-25-1,1 0 1,-26-1 0,25-24 15,0 0-15,1-24-1,24-1 1,0 0-1,0 0 1,24 0 0</inkml:trace>
  <inkml:trace contextRef="#ctx0" brushRef="#br0" timeOffset="66461.7818">21903 5482 0,'0'0'0,"0"-50"46,24 25-30,-24-24 0,25-1-1,0 1 1,-25 24 0,25 0-1,-50 25 16,25 25 16,0 24-47,-25 26 32,25 24-17,-25-25 1,25-24-1,0-25 1,0 0 0,0-1-1,25-24 1</inkml:trace>
  <inkml:trace contextRef="#ctx0" brushRef="#br1" timeOffset="76421.3684">11832 6623 0,'0'-25'125,"25"25"-47,-25-25-78,0 0 31,24 25-31,1 0 16,0 0-1,0 0 16,0 25-15,-1 0 0,-24 25-1,0-26 1,25 26 0,-25 0-1,25-26 1,-25 26-1,25-25 1,24 0 0,1 0-1,-25-25 1,25 0 0,-26-25-16,1 25 31</inkml:trace>
  <inkml:trace contextRef="#ctx0" brushRef="#br1" timeOffset="76918.352">12278 6573 0,'0'0'16,"0"25"46,-24-25-62,24 25 16,-25-25 0,25 25-1,-25-1 1,-25 26 0,25-25-1,1 24 1,-26-24-1,75 0-15,-75 0 16,25 0 0,25 0 15</inkml:trace>
  <inkml:trace contextRef="#ctx0" brushRef="#br1" timeOffset="78013.6879">12576 6300 0,'-25'0'47,"25"25"-47,-25 0 16,1 0 15,-1-25 0,25-25 47,0 0-62,25 0-16,-50 1 16,50-1-1,-1 0 1,-24 0-1,50 25 1,-50-25 0,0 50-1,25 0 1,-25 49 0,-25-24-1,0 0 1,0-1-1,1-24 1,-1-25 15,50 0 63,-1-25-78,1 50 31,0 0-32,0-25 1,-25 25-16,25-50 15,-1 25 1,-24-25 15,25 25-15</inkml:trace>
  <inkml:trace contextRef="#ctx0" brushRef="#br1" timeOffset="78567.6194">12750 6772 0,'49'0'125,"-24"0"-109,0 0-1,0 0 1,24 0 0,-24 0-1,-25-25 1,25 25-1</inkml:trace>
  <inkml:trace contextRef="#ctx0" brushRef="#br1" timeOffset="79517.3586">13171 6623 0,'-25'25'94,"1"-25"-79,-1 0 16,25-25 16,25 0-31,-1 0 0,1 25-1,0 0 1,0 25 15,-25 0-15,-25 24-1,25-24 1,-25 25 0,-24-1-1,24-24 1,0 0-1,25 0 1,-25 0 0,25-50 62,25 25-78,0 0 15,0-25 1,-1 50 15,1-25-15,0 0 0,0 25-1,0-25 1,0 0 46,-1-25-46,-24 0 0</inkml:trace>
  <inkml:trace contextRef="#ctx0" brushRef="#br1" timeOffset="80589.7854">13519 6648 0,'0'0'0,"24"0"78,1 0-62,0-25 0,0 25-16,-25-25 15,25 25 1,-25-50 0,24 1-1,-48 24 1,24-25-1,-25 1 1,25 24 0,-25-25-1,0 50 17,25 50 14,0-25-46,-25 24 16,25 1 0,0 0-16,0 24 15,-24-49-15,24 0 16,24 49 0,-24 0-1,0-24 1,0 0-1,25-25 1,-25-1 0,0 1-1,25-50 95,-25-24-110,25 49 15,0-50 1,-1 25 0,1 25-1,0 0 1,0 25-1,-25 0 1,25 0 0,-25 0-1,0-75-15,0 75 32,24 49-17,-24-24 1,0-25-1,25-1 1</inkml:trace>
  <inkml:trace contextRef="#ctx0" brushRef="#br1" timeOffset="81065.4105">13940 6747 0,'0'0'0,"0"-25"63,25 25-63,0-25 15,0 25-15,-1 0 16,1 0 0,0 25-1,-25 0-15,25 0 16,-25-1-1,0 1 1,25 25-16,-25-25 16,24 0-1,1-1 1,25-24 15,-25 0-15,-1 0-1,1 0-15</inkml:trace>
  <inkml:trace contextRef="#ctx0" brushRef="#br1" timeOffset="81454.0234">14287 6672 0,'0'0'0,"-24"25"62,-1 0-46,0 0-16,0 0 15,0-1 1,1 1 0,-1 0-1,0 25 1,0-25 0,0-1-1,25 1 1,-24-25-1</inkml:trace>
  <inkml:trace contextRef="#ctx0" brushRef="#br1" timeOffset="81935.6922">14684 6697 0,'0'0'0,"0"25"47,0 25-31,0-26-1,25 26 1,-25 25 0,0-51-1,25 1 1,-25 0 0</inkml:trace>
  <inkml:trace contextRef="#ctx0" brushRef="#br1" timeOffset="82229.5843">14610 6846 0,'0'0'0,"25"0"62,0 0-62,-1 0 16,26 0-1,-25 0 17,0-25-32</inkml:trace>
  <inkml:trace contextRef="#ctx0" brushRef="#br1" timeOffset="83381.7566">15081 6697 0,'0'0'0,"25"0"15,-25-25 48,25 25-63,0 0 16,-1 0-1,-24-24-15,25 24 31,-25-25-31,25 0 16,-25 0-16,25 0 16,-25 1-1,0-1 1,-25-25 0,50 25-1,-50 1 1,25-1-1,-25 25 1,25 25 0,-25-1-1,25 1 1,-24 25 0,24 24-1,0-24 1,0 24-1,0-24 1,24-1 15,1 1-15,-25-25 0,25 25-1,-25-26 1,0 1-1,25 0 1,-50-25 93,25-50-93,25 26 0,-25-26-1,25 25 1,-1-25 0,1 50-1,-50-24-15,50 24 16,0 24 15,0-24-31,-25 50 16,25 0-1,-25-25 1,0 24 0,0 1-1,25-25 1,-25-1 15,0 1 0</inkml:trace>
  <inkml:trace contextRef="#ctx0" brushRef="#br1" timeOffset="84429.6362">15652 6325 0,'0'0'15,"0"25"32,-25-25-31,25 25-16,-25-25 15,25-25 17,0 0-17,0 0 16,25 1-15,-25-1-16,0 0 31,25 25-31,0-25 16,-25 50 46,0 0-46,24 49 0,-48-24-1,-1-25 1,0 24 0,0-24-1,0 0 1,1-50 15,73 25 32,-24 0-63,0 0 15,0 0 1,-1 25-1,1-25 1,0 0 0,-25 25-1,25-25 1,0 0 0</inkml:trace>
  <inkml:trace contextRef="#ctx0" brushRef="#br1" timeOffset="86933.7617">17636 6970 0,'25'0'63,"-25"-25"15,0 1-78,25-26 15,-25 25 17,25 50 61,-25 0-77,24 0-16,1-25 16,0 24-1,0 1 1,0-50 0,-1 25-1,-24-24-15,0-1 16,25 25-1,-25-25-15,0 0 16,0 50 31,0 0-31,0 24-1,-25 1 1,25 24-1,0 1 1,25-1 0,-25 1-1,25-1 1,-25-49-16,25 74 16,-25-74-1,0 0-15,0 24 16,25 1-1,-50-25 1,25-1 0,0 1-1,-25-25 17,0 0-17,0 0-15,1 0 16,24-25-1,-25 25 1,25-24-16,-25 24 16,25-25-16,-25 25 15,25-25 1,0-25 0,0 26-1,0-26 1,25 0-1,0 26 1,0-1 0,-25 0 15,24 0-31,1 25 16,0 0-16,-25-25 15,25 25 1</inkml:trace>
  <inkml:trace contextRef="#ctx0" brushRef="#br1" timeOffset="87974.3804">18182 6598 0,'0'25'78,"-25"-25"-62,0 0 15,0 0-15,25-25 15,0 0-16,0 0 17,25 1-17,0-1 1,0 0 15,0 25-15,-25 25 31,0 0-47,0 49 15,-25-24 1,0-1 15,-25-24-15,26-25-1,24 25-15,-25-25 16,50 0 62,-1-25-62,1 25-1,0 0-15,0 0 16,0 25 0,-1-25-1,1 0 1,0 0 0,0 0 15,-25-25-16,25 25 1</inkml:trace>
  <inkml:trace contextRef="#ctx0" brushRef="#br1" timeOffset="88486.1336">18281 7045 0,'0'-25'0,"50"0"125,-26 25-125,1 0 16,0 0-16,25 25 16,-26-25-1,26-25 16,-25 25-15,0 0 0,-25-25 15</inkml:trace>
  <inkml:trace contextRef="#ctx0" brushRef="#br1" timeOffset="89358.5911">19000 6772 0,'-24'24'47,"-1"1"-47,0 0 15,0 0 1,0-25 15,25-25 16,0-25-31,25 50-1,-25-24-15,25-1 16,0 0 15,0 25-15,-1 0-16,1 25 15,0 0 17,-25-1-17,-25 26 1,25 25-1,-25-26 1,-24 1 0,24-25-1,0-1 1,0-24 0,50 0 46,0-24-62,-25-1 16,25 25-1,24 0 1,-24 0 0,0 25-1,25-25 1,-26 24-1,1-24 1,0 0 0,0 0-1,-25-24-15</inkml:trace>
  <inkml:trace contextRef="#ctx0" brushRef="#br1" timeOffset="90573.5676">19348 6772 0,'0'0'0,"24"0"78,1 0-78,-25-25 16,25 25-16,0-25 15,-25-25 1,25 1 15,-25-1-15,0 1-1,0-1 1,0 25 0,0 0-1,-25 1 1,25-1-1,-25 99 32,0-49-31,0 25-16,25 49 16,-24 0-1,48-25 1,-24 26 15,0-26-15,25-24-1,-25 49 1,25-74 0,-25 0-1,25-25 1,-50-25 31,25 0-32,0 0 1,0 0-16,0 1 16,0-1-1,50-25 1,-26 25-1,1 25 1,-25-24-16,25 24 16,0 0-16,-25 24 15,25-24 1,-25 50 0,-25-25-1,25 0 1,-25-1-1,-25 1 1,26-25 15,24-25-15,49 50 78,-24 0-94,0-25 15,0 25 1,24-25 0,-24 0-1,0 0 1,0 0-1,-25-25 1</inkml:trace>
  <inkml:trace contextRef="#ctx0" brushRef="#br1" timeOffset="91485.304">19893 7119 0,'0'0'16,"0"-50"31,25 26-47,-25-1 15,0 0 1,25 0-16,-25 0 16,0 1-1,25-1 1,-50 74 31,25 1-32,0-25-15,0 24 16,25 1 15,0-25-15,-1-25 0,1-25-1,0 0 1,0-24-1,0 24 1,-25 0 0,0 50 46,0 49-62,0-24 16,0-1-16,24 26 15,51 24 1,-50-49 0,-1 24-1,1-24-15,0-26 0,-25 26 16,0 0 0,-25-26-1,0-24 1,-24-24-1,-26-1 1,51 0 0,-1 0-1,-25 0 1,50 1 0,0-1-1,25-25 1,0 25-1,-25 1-15,49-26 32,-24 50-32,-25-25 15,25 25-15</inkml:trace>
  <inkml:trace contextRef="#ctx0" brushRef="#br1" timeOffset="91942.5564">20588 6821 0,'0'0'0,"0"25"78,0 25-78,0-1 16,0 1 0,0 0-1,0-1-15,25 1 16,-50-50 0,50 25-16</inkml:trace>
  <inkml:trace contextRef="#ctx0" brushRef="#br1" timeOffset="92181.0456">20538 7020 0,'0'0'0,"25"0"0,0 0 31,0 0-15,24 0 0,-24 0-1</inkml:trace>
  <inkml:trace contextRef="#ctx0" brushRef="#br1" timeOffset="93365.6421">20985 6846 0,'0'0'16,"25"-25"46,-25 0-46,24 25-16,-24-24 16,25-1-1,-25 0 1,25-25 0,-25 26-16,0-1 15,0 0 1,0 0-1,0 0 1,-25 1 0,25-1-1,-25 74 32,1-49-31,24 50-16,-50 49 15,50-24 1,-25 24 0,50 0-1,-25-49 1,25 24 15,-25-24-15,0-25-1,25-1 1,-50-48 78,25-26-47,25 25-47,-1 0 15,-24 1-15,50-1 32,0 0-17,-26 25 1,1 0-1,-25 25 1,0 0-16,0-1 16,0 1-16,0 0 15,-49 0 1,24-25 0,0 25-1,0-25 1,50 0 62,0 24-78,0-24 16,-1 25-1,1-25-15,0 25 16,25-25-1,-26 0 1,-24-25 0,25 0-1</inkml:trace>
  <inkml:trace contextRef="#ctx0" brushRef="#br1" timeOffset="94390.1197">21431 6524 0,'0'0'16,"25"-25"218,-25 0-218,25 25 0,-25-25-1,25 25 1,-1 25 15,-24 0-15,0 0-1,-24-1 1,-1 26 0,0-25-1,0-25-15,0 25 16,50-25-16,-50 0 16,1 24-1,48-48 48,1 24-48,0 0-15,25 0 16,-1 24 15,-24 1-15,0-25-1,0 0 1,-25 0 0,0 25-1</inkml:trace>
  <inkml:trace contextRef="#ctx0" brushRef="#br1" timeOffset="96961.9204">12700 5556 0,'25'0'78,"-25"-25"-62,0 50 62,-25-25-62,25 25-1,-25 0 1,25 0 0,-25-1-1,1 1 1,-1 0 0,0 0-1,0-25 1,25 25-1,-25-25-15,25 24 16,-24-24-16,-1 25 16,0-25-1,25 25 1,-25-25 0,0 25 15,1-25-16,-1 25 1,0 0 0,25-1-1,-25-24 1,25 25-16,-25 0 16,25 0-1,0 0 1,-24-25-1,24 24-15,24 1 16,-24 0 0,-24-25-16,24 25 15,24 0 1,-48-25 0,24-25 109,0 0-125,-25 0 15,25-24 1,-25 49-1,50 0 1,-25 49 62,0-24-62,0 0-1,25 0 1,-25-1 15,24-24 47,-24-24-78,25 24 16,0-25 0,-25 0-1,-25 50 110,0-25-125,50 0 16,-50 0 15,1-25-31,-1 25 16,0 0-1,25-25 1,0 50 0</inkml:trace>
  <inkml:trace contextRef="#ctx0" brushRef="#br1" timeOffset="98183.2306">14610 5755 0,'0'-25'16,"25"25"-1,-25-25 1</inkml:trace>
  <inkml:trace contextRef="#ctx0" brushRef="#br1" timeOffset="100190.7971">14684 5556 0,'0'0'0,"0"25"94,0 0-94,-24 0 16,24-1-1,0 1 1,0 0 0,-25 25-1,0-26 1,0 1 0,25 0-1,-49 0 1,49 0-1,-50 0 1,50-1 0,-50 1 15,26 0-15,-1 0-1,0 0 1,0-1-1,25-24 1,-25 25 0,0 0-1,25 0 1,-24-25 0,-1 25-1,25-1 1,-25-24-1,0 25 1,25 0 15,-25 0-15,25-25 0,-24 25-1,-1-25 16,25 24-15,-25-24 0,25 25-1,0-50 126,25 1-125,-50-1-1,50 25 1,-50 0 78,0 49-32,0-24-31,25 0-15,-24-25 0,48 0 46,-24-25-15,25 25-47,-25-25 16,0 1-16,25-1 15,-25 0 1,0 50 78,-25 0-79,25-1 1,0 1-1,0 0 1,0 0 0,0 0-1,25-25 95,-25-25-95,25 25-15,0 0 32,-1 0-32,1 0 15,0 0 16,-50-25 32,0 25-47,1-25-1,24 0 1,-25 25-16,25-24 15,-25-1 1,25 0 0</inkml:trace>
  <inkml:trace contextRef="#ctx0" brushRef="#br1" timeOffset="102958.3338">17611 5705 0,'0'-25'47,"-24"25"93,24 25-140,-25-25 110,25 25-95,-25 0 95,25-1-110,-25-24 15,25 25-15,-25 0 16,0 25 0,25-1-1,-24 1 16,24-25-15,-25 0-16,25 49 16,0-49-1,0 49 1,0-49 0,0 25-1,25-1 1,-25-24-1,24 25 1,-24-26 0,25 1-1,0 0 1,0 0 0,-25 0 30,-25-25 48,0 0-63,0-25-31,1 25 16,-1 0 0,25-25-16,-25 25 15,25-25 1,-25 25 0,50 0 93,-25 25-109,25-25 16,0 25-1,-1-25-15,-24 25 16,25-25-16,0 24 15,0-24 17,-50-24 77,25-1-93,0 0-1,0 0 1,0 0 0,-25 25 62,0 25-47,1-25-15</inkml:trace>
  <inkml:trace contextRef="#ctx0" brushRef="#br1" timeOffset="103854.5438">19273 5755 0</inkml:trace>
  <inkml:trace contextRef="#ctx0" brushRef="#br1" timeOffset="105125.487">19298 5705 0,'-25'0'15,"50"0"220,0 25-220,-25 0-15,25 24 16,-25-24 0,24 0-1,-24 0-15,0 0 16,25 24 0,-25 1-1,25-1 1,-25 1-1,0 24 1,0-49 0,25 0-1,-50 0 1,50-25 0,-25 25-1,-25-25 95,25-25-110,-25 25 46,25-25-30,-25 0 0,1 25 62,48 0-31,-24 50-32,0-25 1,0-1 0,25 1-1,0-25 1,0 0 93,-25-25-109,25 1 16,-25-1-1,0 0 79,-25 25-94,0 0 31,0 0-15,0 0 0</inkml:trace>
  <inkml:trace contextRef="#ctx0" brushRef="#br1" timeOffset="107429.1102">13295 8086 0,'0'0'0</inkml:trace>
  <inkml:trace contextRef="#ctx0" brushRef="#br1" timeOffset="107599.6015">13295 8086 0</inkml:trace>
  <inkml:trace contextRef="#ctx0" brushRef="#br1" timeOffset="108582.7203">13171 8086 0</inkml:trace>
  <inkml:trace contextRef="#ctx0" brushRef="#br1" timeOffset="109703.8672">13171 8086 0,'-25'0'406,"1"0"-375,73 0 141,-24 0-156,0 0-16,0 0 15,0 0 1,-25 25 0,24-50-1,1 25 1,-50 0 62</inkml:trace>
  <inkml:trace contextRef="#ctx0" brushRef="#br1" timeOffset="110527.1878">13494 8062 0,'0'0'0,"0"-25"125,0 0-110,25 0 1,-1 0-1,1 25 1,0 0 15,-25 25-15,0 0 0,0 0-1,0 24 1,-25-24-1,0 0-15,1 25 16,-1-50 15,0 24-31,0-24 16,50 0 78,0 0-79,0 25 1,-1-25 0,26 0-1,-75 0-15,50 25 16,0-25-16,0 0 0,-1 0 15,1 0 32,-25-25-15</inkml:trace>
  <inkml:trace contextRef="#ctx0" brushRef="#br1" timeOffset="111510.6039">13891 8062 0,'0'0'0,"0"-25"79,24 25-64,1 0-15,0-25 16,0 25 15,-25-25-31,49 25 16,-49-25-1,0 0-15,-24 1 16,24-1 0,0-25-1,-25 1 1,0 24-1,25 0 1,-25 0 0,25 75 31,-25-25-32,25 24-15,0 50 16,0-24-1,0-25 1,0 24 15,0-49-15,0 24 0,25-24-1,0-50 79,-25 1-78,25-1-16,0 0 15,-1 0 1,1 25-1,0 0 17,-25 25-17,25 0 1,-25 0 0,0-1-1,0 1 1,0 0-1,0 0 1</inkml:trace>
  <inkml:trace contextRef="#ctx0" brushRef="#br1" timeOffset="111959.7468">14312 8062 0,'25'0'16,"-25"-25"-1,25 25 1,0 25 31,0-1-32,-1 1 1,-24 0 0,25 0-16,0 0 15,0 24 17,24-24-17,-24-25 1,-25 25-1,25-25 1</inkml:trace>
  <inkml:trace contextRef="#ctx0" brushRef="#br1" timeOffset="112333.4144">14585 8037 0,'0'0'16,"-25"25"46,1 24-46,-1-24-16,0 0 16,0 0-1,0-1 1,1 1 0</inkml:trace>
  <inkml:trace contextRef="#ctx0" brushRef="#br1" timeOffset="112702.6026">14784 8136 0,'0'0'0,"24"0"31,1 0-15,0 0-1,0 25-15,0-25 32,24 0-17,-24 0 1,0 0-16</inkml:trace>
  <inkml:trace contextRef="#ctx0" brushRef="#br1" timeOffset="113007.3948">14858 8235 0,'0'0'15,"25"0"17,0 25-17,-1-25 1,1 0-1,0 0 1,0 25 0,24-25-1,-49-25 17</inkml:trace>
  <inkml:trace contextRef="#ctx0" brushRef="#br1" timeOffset="113878.0338">15478 8136 0,'0'0'16,"-25"0"-16,1 25 62,48-25-62,-48 0 16,-1 0 15,0 0-31,50-25 31,-25 0-15,0 0-1,49 1 1,-24-1 0,0 25-1,0 0 1,0 0 0,-25 25-16,0-1 31,0 1-31,0 0 15,-25 25 1,0-26 0,-25 26-1,26-25 1,-1 0 15,50-25 63,-1 0-94,1 0 16,0 0-1,0 0 1,24 0 15,-24 0-15,0 24-1,0-24-15,-25-24 32</inkml:trace>
  <inkml:trace contextRef="#ctx0" brushRef="#br1" timeOffset="114323.1498">15825 8086 0,'0'0'16,"0"-24"15,50 48 16,-25 1-31,0 0-16,-25 0 15,24 0 1,1 24 0,-25-24-1,25 0 1,0 0 0,-25-1-1,0 1 1,25-25-1</inkml:trace>
  <inkml:trace contextRef="#ctx0" brushRef="#br1" timeOffset="114622.5933">16123 8086 0,'0'0'0,"-50"50"63,1 0-48,24-26-15,-25 26 16,26-25-1,-1 0 1,0-1 0,0-24-1</inkml:trace>
  <inkml:trace contextRef="#ctx0" brushRef="#br1" timeOffset="116413.4177">13841 9004 0,'25'0'63,"0"0"-48,-1 0 1,1 0 15,0-25-15,0 25-1,0-25 1,-25 1 0,0-1-1,0 0 1,0-25 0,-25 1-1,25 24 1,0 50 62,0 0-78,0-1 16,-25 1-16,25 25 15,0-1 16,0-24-31,0 0 16,0 25-16,0-25 0,0-1 16,0 26-1,0-25 1,25 24-16,-25-24 16,0 0-16,0 0 15,0 24 1,0-24-1,49-74 64,-24-1-64,0 25 1,0 0-16,0 25 15,-1-24 1,1-1-16,0 25 16,0 0-1,0 25 1,-1 24 0,-24 1-1,0-25 1,0-1-1,0 1 1,0 0 0,0 0-1</inkml:trace>
  <inkml:trace contextRef="#ctx0" brushRef="#br1" timeOffset="116802.7546">14635 9277 0,'0'0'0,"49"0"78,-24 0-62,0 0-1,0 0 1,-25-25 0</inkml:trace>
  <inkml:trace contextRef="#ctx0" brushRef="#br1" timeOffset="117103.3838">14610 9376 0,'25'0'62,"0"0"-62,-1 0 16,1 0 0,0 25-1,0-25 1,0 0-1,-1 0 1,-24-25 0</inkml:trace>
  <inkml:trace contextRef="#ctx0" brushRef="#br1" timeOffset="117957.3758">14982 9327 0,'0'0'0,"0"-25"16,25 0 46,-25-25-62,0 26 16,25-1 0,-25-25-1,24 50-15,-24-25 16,0 1-1,0 48 64,-24 26-79,48-50 15,-48 74 1,48-24-1,-24 0 1,0-1 0,25-49-16,-25 25 15,0 0 1,0 0 0,-25-25 62,1 0-63,73 0 110,-24 0-125,0 24 16,0-24-16,24 0 16</inkml:trace>
  <inkml:trace contextRef="#ctx0" brushRef="#br1" timeOffset="119757.9046">14039 10071 0,'0'0'0,"25"25"93,0-25-77,0 0 0,0-25-1,-25 0 1,24 0-1,-24 0 1,0-24 0,0-1-1,-24 25 1,24-24 0,-25 49-1,0-25 16,25 50-31,-25-1 32,25 1-32,0 50 15,0-1 17,0 1-17,0-51-15,0 76 16,0-76-16,25 1 15,-25 25 1,0-1 0,0-24-1,0 0 1,25 0 0,-50-25-1,50 0 1,-25-25 46,0 0-46,0 0-16,25 25 16,-1-49-1,1 49 1,0 0-1,0 25 1,-25-1 0,0 1-1,0 0 1,0 0 0,0 0-1,0-1-15,0 1 31</inkml:trace>
  <inkml:trace contextRef="#ctx0" brushRef="#br1" timeOffset="120780.9132">14486 9847 0,'0'-24'234,"-25"24"-218,25-25-1,0 0 16,25 50 48,-25 0-64,0-1-15,0 1 16,-25 25-1,0-1 1,1-24 0,-1-25-1,25 25 1,25-25 109,-1 0-125,1 0 16,0 25-1,0-25 1,0 0-1,-1 0 1,-24-25 0,0 0-1,0 25 1</inkml:trace>
  <inkml:trace contextRef="#ctx0" brushRef="#br1" timeOffset="121269.2708">14684 10393 0,'25'0'62,"0"0"-62,0-25 16,0 25-16,-1 0 15,26 25 1,-25-25 0,0 0-1</inkml:trace>
  <inkml:trace contextRef="#ctx0" brushRef="#br1" timeOffset="121529.9689">14709 10468 0,'0'0'0,"25"0"31,0 0-15,24 24 0,-24-24-1,25 0 1,-25 0 0</inkml:trace>
  <inkml:trace contextRef="#ctx0" brushRef="#br1" timeOffset="122318.0172">15205 10319 0,'0'0'0,"25"0"16,-25-25 31,25 0-32,-25 0 1,25 1-1,-50-1 1,50 25 0,-25 49 31,0-24-47,0 25 15,0-25 1,0 24-1,0-24-15,0 0 16,24 0 0,-24-1 15,-24-24 0,-1 25-15,-25-25 31,25 0-32,1 0 1,48 0 46,26 0-46,-25 0-16,24 0 16,-24 0-1,0 0 1,0 0 0</inkml:trace>
  <inkml:trace contextRef="#ctx0" brushRef="#br1" timeOffset="125429.5042">19000 7789 0,'-24'0'78,"24"-25"-63,-25 25 1,0 0 109,50 0 0,0 25-109,-1-25 15,1 0-16,0 0 1,0 0 0,0 0 15</inkml:trace>
  <inkml:trace contextRef="#ctx0" brushRef="#br1" timeOffset="126391.5479">19323 7838 0,'-25'0'78,"0"0"-47,0-25 0,50-24 48,-25-1-79,25 25 15,0 25 1,0 0-1,-1 0 1,1 0 0,0 25-1,-50 25 1,25-1 0,-25 26-1,25-50 1,-24 49-1,-1-74-15,0 25 16,25 0 0,-25-25-16,0 0 15,50 0 79,0 0-78,0 0-16,0 0 15,-1 0 1,-24 25-16,25-25 16,-25 24-1,25-24-15,0 25 31,-25-50 1,49 25-17,-24-24 17,0-1-32</inkml:trace>
  <inkml:trace contextRef="#ctx0" brushRef="#br1" timeOffset="127539.218">19645 7962 0,'0'0'0,"0"-25"16,25 25-16,-25-24 31,25 24-15,-25-25-16,25 0 15,-25 0 1,0 0-1,0-24 1,0-1 0,0 1-1,0 24 1,-25 0 0,25 0-1,0 50 48,-25 25-63,25-1 15,0-24-15,0 25 16,0-1-16,0-24 16,0 0-16,0 0 15,0 24 1,0-24-16,25 25 15,-25-25-15,0-1 16,0 1 0,0 0-1,0 0 1,25-50 46,-25 0-46,25 25 0,-25-25-16,24 1 15,-24-1 1,25 0 0,0 25-1,0 0 1,0 0-1,-1 25 1,-24 0 0,-24-1-1,-1 1 1,0 0 0,0-25-1,0 0 1,50 0 62,0 0-62,0 25-1,24-25 1,-24 0-1,25 0 1,-25 0 0,-1 0-1,1 0-15</inkml:trace>
  <inkml:trace contextRef="#ctx0" brushRef="#br1" timeOffset="128521.219">20092 8136 0,'0'0'0,"25"0"47,-1-25-31,1-24 0,0 24-1,0 25 1,-25-25-1,0 50 64,0 0-79,0-1 15,0 26-15,0-25 31,25-25-31,-1 25 16,-24-50-16,25 25 16,0 0-1,0 0 1,0-25 0,-25 0-1,24 0 1,-24 50 62,0 0-78,0 0 16,0 0-1,50 49 1,0 25-1,-26-24 1,1 24 0,0-50-1,-25-24 1,0 0 0,-25-25 15,0 0-16,-24-25 1,24 25 0,0-25-16,0 25 15,25-24 1,-24 24 0,24-25-16,0-50 31,24 75-16,1-24 1,0-26 0,0 50-1,0-25 1,-1 25 0,-24-25-1</inkml:trace>
  <inkml:trace contextRef="#ctx0" brushRef="#br1" timeOffset="129005.8191">20737 8037 0,'0'0'0,"0"-25"31,25 25 48,24 0-79,-24 0 15,0 0-15,24 0 16,-24 0 15,0 0-15,0 0-1</inkml:trace>
  <inkml:trace contextRef="#ctx0" brushRef="#br1" timeOffset="129270.5846">20811 8086 0,'0'0'0,"0"25"15,25-25-15,0 0 16,0 0 15,-1 0-15,1 0-1,0 0 1,0 0 0</inkml:trace>
  <inkml:trace contextRef="#ctx0" brushRef="#br1" timeOffset="129686.5189">21158 8037 0,'25'25'94,"0"-25"-78,0 0-16,24 24 15,-24-24 1,0 0 15,-25-24-31</inkml:trace>
  <inkml:trace contextRef="#ctx0" brushRef="#br1" timeOffset="130686.0312">21630 7665 0,'0'0'0,"0"-25"15,24 0 17,1 0-17,0 25 1,0-25 0,0 25-16,24-24 15,-24 24 1,0 0-1,0 24 1,-25 1 0,0 25-1,-25 24 1,-25-24 0,26-1-1,-1-24 1,0 25-1,0-25 1,0-25 0,25 24-1,0 1-15,-25 0 16,25 0 0,0 0-1,25-25 1,-25 25-1,25-25 1,0-25 47,-25 0-48,25 25-15,-25-25 31,25 0-15,-25 0 0,-25 1-1,25-1 1,0 0 0,-25 0-1,0 0 1,25 1-1,-25-1 1,25 0 0,0 0-1,25 0 32,0 1-47,0-1 16</inkml:trace>
  <inkml:trace contextRef="#ctx0" brushRef="#br1" timeOffset="131917.5573">21927 8037 0,'0'0'0,"0"-25"79,25 0-64,-25 0 32,0 50 16,0 0-63,0 0 0,0 0 31,0-1-31,0 1 15,25-25 17,0-25 30,0 25-62,-1-24 16,-24 73 78,0-24-94,0 0 15,0 0-15,0-1 16,0 1-1,0 0-15,0 0 0,0 0 16,0 49 0,0 0 15,0-24-15,0-25-1,25 24 1,-50-24-1,25 0 1,0 0 15,-24-25-15,24-25 62,-25 0-78,0 0 16,25 1-1,0-1 1,0 0 0,0 0-1,25 0 1,0 1-1,-1 24 1,1-25 0,0 25-16,25 0 15,-50-25 1,24 25 15,-24-25-15</inkml:trace>
  <inkml:trace contextRef="#ctx0" brushRef="#br1" timeOffset="134013.8517">20017 9178 0,'0'0'0,"0"25"62,25-25-15,0 0-31,0 0-1,0 0-15,-1-25 32,1-25-17,-25 25 1,25 1-1,-25-26 1,-25 25 0,25 0-16,0 0 15,-25 25-15,25-24 16,-24 24 15,-1 24 0,25 1-15,-25 25 0,25 0-1,0-1 1,0 50 15,0-49-15,0-25-16,0 0 15,0 24-15,25-24 0,-25 0 16,0 0 0,0-1-1,25 26 1,-25-50 0,0 25-1,0-50 79,24 0-94,-24 0 16,25 1-1,25-1 1,-25-25-1,-1 50 1,26 0 0,-25 25 15,-25 0-15,0 0-1,0-1 1,0 1-1,-50-25 1,50 25 0,-25-25-16,1 0 15,-1 0 1,50 0 46,-25 25-46,24-25 0,1 0-1,0 0 1,25 25 0,-26-1-1,1-24 1,-25 25-16,25-25 15,0 0 1</inkml:trace>
  <inkml:trace contextRef="#ctx0" brushRef="#br1" timeOffset="134382.2046">20861 9550 0,'0'0'0,"49"0"62,-24 0-62,0 0 16,0 0-1,0 0 1,-1 0 0</inkml:trace>
  <inkml:trace contextRef="#ctx0" brushRef="#br1" timeOffset="134662.9301">20886 9624 0,'0'0'16,"24"0"-16,-24 25 15,25-25 1,25 0 0,-25 0-1,-1 0 1,1 0 0</inkml:trace>
  <inkml:trace contextRef="#ctx0" brushRef="#br1" timeOffset="135590.6039">21580 9327 0,'0'0'0,"25"0"16,-25-25-16,25 0 31,-50 75 47,0-1-62,0 1-1,25-25 1,-25 24 0,1 1-1,-1-25 1,25-1 0,0-48-1,25 48 79,-1-24-78,1 0-16,25 0 15,-25 0 16,-1 0-15,1 0 0,-25-24-1,-25 48 79,25 1-94,0 0 16,0 0-1,0 0 1,0-1 0</inkml:trace>
  <inkml:trace contextRef="#ctx0" brushRef="#br1" timeOffset="137421.5348">20191 10443 0,'0'0'0,"25"0"78,0 0-78,-1 0 15,1-25 1,25 0 0,-25 0 15,-25 1-31,24-1 16,-48-25 15,24 25-31,0-24 15,-25 24 1,25 50 47,-25 0-48,0 24-15,0-24 16,25 49-1,0 1 1,0-26 0,0 1-1,25 0 1,0-1 0,-25 1-1,0-25 1,0-1-1,0 1 17,25-50 77,-25 1-93,0-1-16,25 0 15,-1 0 1,1 0-16,0 25 16,0 0-1,0 0 1,-1 25-1,-24 0 32,-24 0-31,-1 24 0,0-24-1,0 0 1,25-25-1,-25 0 1,25 25 47,25-25-48,-25 25-15,25-1 16,25-24-1,-26 25 1,26-25 15,-25 0-15,0 0 0</inkml:trace>
  <inkml:trace contextRef="#ctx0" brushRef="#br1" timeOffset="138414.2665">20637 10096 0,'0'0'0,"-24"0"156,24-25-78,24 25-78,-24-25 16,50 0 0,-50 50 46,0 0-62,0 0 16,0-1-1,-25 1 1,0 25 0,1-25-1,-1-25 1,0 0-1,50 0 79,0 24-94,-1-24 16,1 0-16,25 25 15,-25-25 1,0 0 0,-1 25 15,1-50-15</inkml:trace>
  <inkml:trace contextRef="#ctx0" brushRef="#br1" timeOffset="138839.3703">20910 10592 0,'25'0'47,"0"0"-47,0 0 16,24 0-1,-24 0 1,0 24 0,0-24-1</inkml:trace>
  <inkml:trace contextRef="#ctx0" brushRef="#br1" timeOffset="139110.9909">20960 10716 0,'0'0'0,"25"24"47,0-24-47,-1 0 15,1 0 1,25 0-1,-25 0-15,-1 0 16,1 0 15</inkml:trace>
  <inkml:trace contextRef="#ctx0" brushRef="#br1" timeOffset="139757.8484">21555 10641 0,'0'0'0,"-25"0"15,50-25 48,-25 1-63,25-1 16,-25 0-1,25 0 1,-25 0-1,0 1 1,25-26 0,-1 25-1,-24 0 1,0 1-16,0 73 62,-24 1-46,24-1-16,0-24 16,-25 50-1,0-26 17,25-24-17,0 25 1,0-26-1,0 1-15,-25 0 16,50-25-16</inkml:trace>
  <inkml:trace contextRef="#ctx0" brushRef="#br1" timeOffset="140324.1106">21878 10443 0,'0'0'0,"0"25"15,0-50-15,-25 74 47,25-24-31,-25 25-1,0-1 1,1-24 0,24 25-1,0-1 1,24 1-1,1-25 1,0 0 0,0-1-1,24-48 1,-24 24 15,0-25-15,0 0-1,0 25 1,-50-25 0,0 25 31,-25 0-47,26 25 15,-1-25 1,0 0-16,0 25 15,0-25 1</inkml:trace>
  <inkml:trace contextRef="#ctx0" brushRef="#br0" timeOffset="156661.6088">10889 11633 0,'0'25'172,"0"0"-172,0 0 16,0 0-1,0-1 1,0 26 0,-25 0-1,25-1 1,0 1-1,-24-50 1,24 25 0,0-1-1,24-24 1,-24 25 0,0-50 46,25 25-46,0 0-1,0 0 1,0 25 15,-1-25-15,26 25-1,-75-25-15,25-25 63,0 0-47,50 25-1,-75 0-15,25-24 16,0 48 78,-25 1-94,25 0 15,0 0 1,0 24-1,0-24 1,25 0 31</inkml:trace>
  <inkml:trace contextRef="#ctx0" brushRef="#br0" timeOffset="157202.8328">11435 11485 0,'25'0'15,"-25"-50"1,-25 100 15,25-26-15,-25 51 0,0-26-1,1 75 1,-1-24-1,0-51 1,0 26 0,25 24-1,25-50 1,0 1 0,24 0-1,-24-25 1,0-1-1</inkml:trace>
  <inkml:trace contextRef="#ctx0" brushRef="#br0" timeOffset="157901.796">11633 11981 0,'-24'0'94,"-1"0"-63,25-25 32,0 0-63,25 0 16,-25 0-1,24 25 1,1 0-1,0 25 17,0 0-32,-25 0 31,25 24-15,-25-24-1,24 0 1,1 0-1,0 0 1,25 24 0,-26-49-1</inkml:trace>
  <inkml:trace contextRef="#ctx0" brushRef="#br0" timeOffset="158271.126">11906 11931 0,'-25'25'47,"1"0"-31,-1-1 0,0 1-1,0 0 1,0 0-1,1-25-15,-1 25 16,25-1 0,-25-24-1</inkml:trace>
  <inkml:trace contextRef="#ctx0" brushRef="#br0" timeOffset="159310.1675">12179 11782 0,'-25'0'63,"0"25"-32,1-50 0,48-24 16,1 24-31,-25 0-1,0 0-15,25 25 16,0 25 62,-25 0-78,0 0 16,0-1-16,0 1 15,-25 25 1,0-25-1,0-1 1,1 1 15,48-25 47,1-25-62,0 25 0,-25 25-1,25-25 1,0 25 0,0 0 15,-1-25 16,-24-25-32,25 25 1,-25-25 0</inkml:trace>
  <inkml:trace contextRef="#ctx0" brushRef="#br0" timeOffset="159988.7421">12452 12105 0,'25'0'187,"0"0"-171,-1 0 0,26 24-1,0-24 1,-1 0 0,-24 0-1</inkml:trace>
  <inkml:trace contextRef="#ctx0" brushRef="#br0" timeOffset="160420.5622">12650 11931 0,'0'25'62,"0"0"-62,25-1 16,-25 1-16,0 25 16,0-1-1,0-24 16,0 25-15,0 0 0,0-26-1,0 1 1</inkml:trace>
  <inkml:trace contextRef="#ctx0" brushRef="#br0" timeOffset="161879.2737">13444 12055 0,'0'0'0,"0"-25"31,25 25-15,0-25 0,0 25 15,-1 0-16,1 25 1,0 0 0,-25 0-1,0 0 1,25-25-16,-25 24 16,0 1-16,0 0 15,25 0-15,-1 0 16,1 0 15,0-1-15,0-24-1,0-24 1</inkml:trace>
  <inkml:trace contextRef="#ctx0" brushRef="#br0" timeOffset="162254.5765">13791 12005 0,'0'25'47,"-24"-25"-31,-1 25-1,0 0 1,-25 0 0,26 24-1,-1-24 1,0 0-1,0 0-15,0-25 16,25 25 0</inkml:trace>
  <inkml:trace contextRef="#ctx0" brushRef="#br0" timeOffset="162806.0881">14163 12005 0,'25'0'16,"25"0"-16,-75 0 47,0 25-31,25 0-1,0 0-15,0 0 16,0-1-1,0 26 1,0 0 0,0-25-1,25-25 1,-25 24 0</inkml:trace>
  <inkml:trace contextRef="#ctx0" brushRef="#br0" timeOffset="163183.2624">14064 12204 0,'0'0'0,"50"0"63,-25 0-48,-1 0-15,1 0 16,0 0-1,25 0 1,-26 0 15</inkml:trace>
  <inkml:trace contextRef="#ctx0" brushRef="#br0" timeOffset="164653.5809">14684 12154 0,'25'0'62,"-25"-25"-46,25 1-1,-25-1 1,25 0 0,-25 0-1,25 0 1,-25 75 62,0-25-62,0 0-16,24-1 15,-24 26 1,0-25-1,25 25 1,-25-26 0,-25-24 15,25 25-15,-24-25-1,-1 0 1,0 0-1,0 0 1,0 0 15,50 0 16,0 0-31,0 0-16,49 0 15,-49-25 1,0 25 15,0 0-15</inkml:trace>
  <inkml:trace contextRef="#ctx0" brushRef="#br0" timeOffset="165191.6409">14957 11708 0,'25'49'47,"0"1"-47,-25 0 16,25-1 0,-1 26-1,1 24 1,-25 0-1,0-24 1,25-26 15,-25 26-31,0-51 32,0 1-17,0 0 1</inkml:trace>
  <inkml:trace contextRef="#ctx0" brushRef="#br0" timeOffset="166990.3007">16123 12030 0,'0'0'0,"0"25"125,0 0-110,25 0-15,0 24 16,-25 1 0,24 0-1,-24-1 1,0-24 0,0 0 15,0 0-16,25-25 1,-25-50 0</inkml:trace>
  <inkml:trace contextRef="#ctx0" brushRef="#br0" timeOffset="167388.8729">15999 12179 0,'0'0'0,"25"0"47,0 25-32,-1-25-15,1 25 16,25-25 0,-1 25-1,1-25 1,0 0-1,-26 0 1,1 0 0</inkml:trace>
  <inkml:trace contextRef="#ctx0" brushRef="#br0" timeOffset="168237.8007">16619 12030 0,'0'0'16,"50"0"31,-25-25-47,-25 50 15,24-25 1,1 25 0,-50 25-1,25-1 1,-24 1-1,-1-25 1,25 0 15,0-50-15,-25 25-16,75 0 62,-26 0-46,1 0 0,0 0-1,-25 25-15,25-25 16,-25 49 0,0-24-1,0 0 1,-25 0-1,0-1 1,0-24 0,1 0-1,24 25 1,-50-25 0,25-25 15,25 1 16,-25 24-32</inkml:trace>
  <inkml:trace contextRef="#ctx0" brushRef="#br0" timeOffset="168754.9366">17090 11906 0,'0'0'0,"0"50"78,-24-1-78,24-24 16,-25 25-16,0 24 16,25 26-1,-25-1 1,25-50 15,25 1-15,-25 0-1,25-26 1,24-24-16</inkml:trace>
  <inkml:trace contextRef="#ctx0" brushRef="#br0" timeOffset="169752.6748">17264 12303 0,'0'0'0,"0"-25"16,0 1-1,0-1 1,0 0 0,0 50 62,0 24-78,25-24 15,-25 25 1,25-1 0,-1-24-1,1-50 1,0 25 0,0-24-1,0-1 1,-25 0 15,0 50 47,0 24-78,0 1 16,24 0-1,1 49 1,-25-25 0,0-24-1,25-1-15,-25-24 16,0 25 0,0-25-16,25-1 15,-25 1 1,0 0-1,-25-25 32,0 0-31,0 0 0,1 25-1,-1-50 1,0 25-1,0-50 1,0 50 0,25-24-1,0-1-15,25-25 16,0 25 0,0 1-1,0-26 1,24 25-1,-24 0 17,0 25-17,0-24 1,0 24-16</inkml:trace>
  <inkml:trace contextRef="#ctx0" brushRef="#br0" timeOffset="170822.9252">17661 12055 0,'-25'25'47,"25"0"-31,-25-25-1,1 0 17,24-25 15,0 0-32,24 0 16,1 0 1,0 25-17,-25 25 1,25-25 0,-25 25-16,0 0 15,0 0 1,-25 24-1,0-24 17,0 25-17,1-50 1,24 25 0,-25-25-1,50-25 79,-1 25-94,1 25 16,0-25-16,0 0 15,0 0 1,-1 24-1,1-24 17,0 0 15,0 0-16,-25-24 0</inkml:trace>
  <inkml:trace contextRef="#ctx0" brushRef="#br0" timeOffset="171478.2766">17959 12477 0,'49'0'156,"-24"-25"-156,0 25 16,24 0 0,26 0-1,-50 0 1,-1 0 0,1 0-1</inkml:trace>
  <inkml:trace contextRef="#ctx0" brushRef="#br0" timeOffset="173431.366">18777 12229 0,'0'-25'79,"0"0"-79,0 0 15,0 0 16,25 25-31,0-24 16,0 24 0,-25-25-1,24 50 48,1-1-48,0-24-15,-50 50 16,25 0 0,-25-1-1,1-24 1,-1 25 0,0-25 15,25 24-16,-25-24 1,25 0 0,0 0-1,0-1-15,25-24 16,-25 25-16,25-25 16,0 0-1,-1 0 1,1 0-1,0-25 1,-25 1 15,0-1-15,0 0 0,-25 25-1,25-25-15,-25 25 16,25-25-16,-24 25 0,-1 0 15,25-24 1,-25-1 0,0-25-1,25 25 1,0 1 0,0-1-1,0 0 1,0 0-16</inkml:trace>
  <inkml:trace contextRef="#ctx0" brushRef="#br0" timeOffset="174557.2869">19149 12601 0,'0'-25'47,"0"0"-47,-25-24 16,25 24-1,0-25 16,0 25-15,0 50 47,25 25-63,0-25 15,-25-1 1,25 1-16,0-25 15,-1 0 1,1 0 0,-25-25-1,25 1 1,-25-1 15,0 50 32,0-1-48,25 26-15,-25-25 16,0 0 0,0 49-1,25-24 1,-25-1-1,0 1 1,0-1 0,-25-24-1,25 0 1,-25 0 15,0-25 0,0 0 1,25-25-17,-24 25 1,24-25 0,-25 0-1,25 1 1,0-1-1,25 0 32,-1-25-31,1 26-16,0-1 16,0 0-1,0 25 1,-25-25-16,24 25 15</inkml:trace>
  <inkml:trace contextRef="#ctx0" brushRef="#br0" timeOffset="175142.5264">19621 12129 0,'0'0'0,"24"25"78,-24 0-78,0 25 16,0-25-16,0 49 15,-24-24 1,24 24 0,0-49-1,0 0 1,0 24 15,24-49-15</inkml:trace>
  <inkml:trace contextRef="#ctx0" brushRef="#br0" timeOffset="175469.6123">19546 12427 0,'0'0'0,"25"0"32,0 0-17,0 0 1,24 0-16,-24 0 47,25 0-32,-26 0 1</inkml:trace>
  <inkml:trace contextRef="#ctx0" brushRef="#br0" timeOffset="176166.2818">20042 12402 0,'0'-24'63,"0"-1"-63,0-25 15,25 25 17,-25-24-17,0-1 1,0 25 0,0 0-1,0 50 79,0 0-94,0 25 16,0-25-16,0 74 15,0-50 1,0 1 15,0 0-15,0-26-1,25 1 1</inkml:trace>
  <inkml:trace contextRef="#ctx0" brushRef="#br0" timeOffset="176861.3807">20340 12129 0,'0'0'0,"0"25"62,0 0-62,0 0 16,0 25 0,-25 24-1,0-24 1,25-26 0,0 26-1,25-25 1,0 0-1,0-1 1,-1 1 15,1-25-15,0 0 0,0 0-16,-25-25 15,25 25 1,-25-24-1,0-1 1,0 0 15,-25 25-15,0 0 0,0 0-1,0 0 1,-24 25-1,24 0 1,25-1 15,-25-24-15</inkml:trace>
  <inkml:trace contextRef="#ctx0" brushRef="#br0" timeOffset="177526.5139">20439 11881 0,'0'0'15,"25"0"48,24 25-63,-24 0 15,0 0-15,0 24 16,24 26 15,1 24-15,-25-24 0,-25 24-1,25-50-15,-25 1 16,0-25-16,0 0 15,0 24 1,-25 1 0,25-1-1,0-24 1,-25-25 0</inkml:trace>
  <inkml:trace contextRef="#ctx0" brushRef="#br0" timeOffset="177926.4564">20935 12328 0,'25'0'47,"25"0"-31,-26 0-16,1 0 15,0 0 1,0 0-16,0 0 0,-1 0 31</inkml:trace>
  <inkml:trace contextRef="#ctx0" brushRef="#br0" timeOffset="178205.8921">20985 12452 0,'0'0'0,"25"25"32,24-25-1,-24 0-15,25 0-1,-26 0 1,1 0-1</inkml:trace>
  <inkml:trace contextRef="#ctx0" brushRef="#br0" timeOffset="181951.197">21530 12452 0,'25'0'188,"0"-25"-173,0 25-15,0 0 16,24 0-1,-24 0 1,0 0 0,0 0-1</inkml:trace>
  <inkml:trace contextRef="#ctx0" brushRef="#br0" timeOffset="183135.7233">21927 12080 0,'25'0'62,"0"0"-46,0 0-16,0 0 15,-1 0 1,1 0 0,-50-25 124,1 25-124,-1 0-16,0 0 16,0 0-1,25 25 1,-25-25-1,1 0 1,-1 25 0,25-1 15,-25-24-31,50 25 16,-25 0-1,0 0 1,0 0-1,25-25 17,-1 0 30,1 0-46,-25-25-16,25 25 15,0 0 1,0-25 0,-1 50-1,1 0 1,-25 0 0,0 24-1,25-24 1,-25 0-1,0 0 1,-25-1 15,25 1-15,0 0 0,-25-25-16,1 0 62,24-25-46,-25 25-16,25-25 31,-25 25-15</inkml:trace>
  <inkml:trace contextRef="#ctx0" brushRef="#br0" timeOffset="184061.5756">22324 12353 0,'0'-50'125,"0"25"-109,25 1 0,-25-1-16,0 0 15,0 0 1,0 0 0,25 0 46,-25 75 47,0 0-93,0-25-16,0 24 16,0-24-1,0 25 1,0-1 0,25-24-1,-25 0 1,0 0-1,24-1 17,-48-24-17,48 0 1,-24 25 46</inkml:trace>
  <inkml:trace contextRef="#ctx0" brushRef="#br0" timeOffset="184575.1335">22845 12229 0,'0'0'0,"25"25"94,-25-1-78,0 1-16,0 0 15,0 25 1,0 24-1,0-24 17,0-1-17,0-24 1,0 0 0,0-25-1</inkml:trace>
  <inkml:trace contextRef="#ctx0" brushRef="#br0" timeOffset="184934.3382">22696 12452 0,'25'0'32,"25"-25"-17,-25 25 1,24 0-1,-24 0 1,0 25 15,0-25-15,-1 0 0,1 0-1</inkml:trace>
  <inkml:trace contextRef="#ctx0" brushRef="#br0" timeOffset="186327.5538">23316 12055 0,'0'25'94,"0"24"-79,-24 1-15,24-25 16,-25 49 0,25-24-1,0 0 1,0-26 0,-25 1-1,50 0 95,0-25-95,-1 0 1,1 25-1,0-25 1,0 0 0,-25-25 15,25 25-15,-25-25 187,24 25-188,-24-25 1,0 1 62,0-1-62,-24 50 62,24-1-78,-25 1 15,25 0 1,0 0 0,0 0-16,0-1 15,0 1-15,0 0 32,0 0-17,0 0 1,0-1-1,0 1 17</inkml:trace>
  <inkml:trace contextRef="#ctx0" brushRef="#br0" timeOffset="187197.9459">23788 12254 0,'0'49'172,"0"1"-172,24-1 16,-24-24 0,0 0-16,0 25 31,0-26-16,0 1 1,0 0 0,0 0-1,0 0 1</inkml:trace>
  <inkml:trace contextRef="#ctx0" brushRef="#br0" timeOffset="187581.8186">23713 12452 0,'0'0'0,"50"0"62,-25 25-46,-1-25-16,1 0 15,0 0 1,0 0 47,0 0-48</inkml:trace>
  <inkml:trace contextRef="#ctx0" brushRef="#br0" timeOffset="188919.5239">24234 12080 0,'0'0'15,"0"25"63,0-1-78,0 1 16,0 0-16,25 0 16,-50 25-1,0-1 1,1-24 15,-1 25-15,0-1-1,25-24 1,-25-25 15,75 0 16,-25 0-31,-1 0-1,1 0 1,0 0 0,0 25-1,-25 0 16,25-25-31,-25-25 63,0 0-47,0 0-1,24 25 1,-48 25 31,24 0-32,0 0 1,0-1 0,0 1-16,0 0 15,24 0 1,-24 0 15,0-1-15</inkml:trace>
  <inkml:trace contextRef="#ctx0" brushRef="#br0" timeOffset="189934.4985">24532 12229 0,'0'0'0,"25"-25"47,-1 0-32,1 25 1,0 0-16,0 0 16,0 0-1,-25 25 1,24 25 0,-24-26-1,0 1 1,0 0 15,-24 0-15,24 0-1,-50-1 1,50 1 0,0 0-16,-25 0 15,0 0 1,25-1-1,0 1 1,0 0 15,25-25-15,-25 25 0,25-50 62,-25 0-63,25 25 1,-25-25-16,0 1 16,0-1-1,0 0 16,-25 25-31,25-25 16,0 0 0,0 1-1,-25 24 1,25-25 0,-25 25-1,25-25 1,0 0-1,0 0 17,0 1-17,25 24 1,0 0 31,0 0-32,-25-25-15</inkml:trace>
  <inkml:trace contextRef="#ctx0" brushRef="#br0" timeOffset="191566.46">20960 14139 0</inkml:trace>
  <inkml:trace contextRef="#ctx0" brushRef="#br0" timeOffset="192543.4501">20811 13990 0,'25'0'250,"0"0"-235,0 0-15,49 0 16,25 0 15,-74 0 47,-50 0-15</inkml:trace>
  <inkml:trace contextRef="#ctx0" brushRef="#br0" timeOffset="192766.2084">20836 14139 0</inkml:trace>
  <inkml:trace contextRef="#ctx0" brushRef="#br0" timeOffset="193215.8048">20836 14139 0,'25'0'172,"-25"24"-156,25-24-16,-1 0 15,1 0 1,25 0 0,-1 0-1,-24-24 32,0 24-47</inkml:trace>
  <inkml:trace contextRef="#ctx0" brushRef="#br0" timeOffset="194303.7321">21704 14039 0,'0'0'0,"0"-24"140,25-1-140,-25 0 16,0 0 0,25 0-1,-25 1-15,0-1 16,0 50 62,25-1-62,-25 1-16,0 25 15,24-1 1,-24-24 0,0 0-1,0 0-15,0 0 16,0-1-1,-24-24 1,24 25-16,-25 0 47,0-25-16,0 0-15,0 0-1,25-25 1,25 50 62,0-25-78,0 0 16,24 0-1,-24 0 1,0 0 0,0 25-1,0-50 1,-50 25 46</inkml:trace>
  <inkml:trace contextRef="#ctx0" brushRef="#br0" timeOffset="197653.7578">13370 13494 0</inkml:trace>
  <inkml:trace contextRef="#ctx0" brushRef="#br0" timeOffset="197774.751">13395 13494 0,'0'0'0</inkml:trace>
  <inkml:trace contextRef="#ctx0" brushRef="#br0" timeOffset="199070.0904">13444 13494 0,'-25'49'375,"25"1"-359,-24-50-16,24 25 15,-25 49 1,0-49 0,0 0-1,25 0 1,0-1 15,25-48 47,0 24-62,-25 24 0,25-24-16,-1 25 15,1-25 1,0 0-1,0 0-15,0 0 47,-25-25 0,0 1-31,0-1-1,0 50 64,0-1-79,0 1 15,-25 25 1,25-75-1,0 99 17,0-49-32,-25 0 15,50 0 1,-25 0 15</inkml:trace>
  <inkml:trace contextRef="#ctx0" brushRef="#br0" timeOffset="199424.1169">13667 14064 0,'0'0'0</inkml:trace>
  <inkml:trace contextRef="#ctx0" brushRef="#br0" timeOffset="199982.0317">14163 13519 0,'0'0'0,"0"24"110,-24 1-110,24 0 15,-25 0-15,-25 49 31,25 1-15,1 24 0,24-25-1,0-24 1,24-1 0,-24-24-1,50 25 1,-25-25-1,0-25 1,-1 0 0</inkml:trace>
  <inkml:trace contextRef="#ctx0" brushRef="#br0" timeOffset="200480.6112">14238 13915 0,'0'0'0,"0"-24"31,25-1-31,-1 0 16,1 0 15,0 25-15,0 0 0,-25 25-16,25 0 15,0 0 16,-25 24-15,24 1 0,-24-25-16,0-1 15,25 1-15,-25 0 16,25 0 0,-25 0-1,25-25 1,0 0-1,-1 0 1,1 0 0</inkml:trace>
  <inkml:trace contextRef="#ctx0" brushRef="#br0" timeOffset="200902.8959">14610 13866 0,'-25'0'0,"50"0"0,-50-25 32,0 50 30,25 0-62,-24-1 16,-1 1-16,25 0 15,-25 0 1,0 0-16,0-1 16,1 1-1,-1 0 16,0-25 1</inkml:trace>
  <inkml:trace contextRef="#ctx0" brushRef="#br0" timeOffset="236894.7742">13271 12154 0,'0'0'0,"-25"0"31</inkml:trace>
  <inkml:trace contextRef="#ctx0" brushRef="#br0" timeOffset="238717.6172">13295 12030 0,'-24'0'203,"-1"0"-171,0 0 108,25-25-140,-25 25 63,25-24-48,0-1 1,0 0 0,25 25-1,-25-25 1,25 50 78,0 0-79,-25 0 1,0-1 0,0 1 15,-25-25-31,25 25 15,-25 0 1,0 0 0,25-1-1,-25-24-15,0 25 16,1 0 0,24 0-1,-25 0-15,25 0 31,-25-25-15,50 0 0,-50 0 15,50 0 110,0-25-126,-1 25 16,1 25 16,0-25-31,-25 24 0,25-24-1,-25 25 1,0-50-1,25 25 64,0 0-64,-25 25 1,0-50-1,0 1 1,0-1 47,0 0-32,24 25 63,-24-25-79</inkml:trace>
  <inkml:trace contextRef="#ctx0" brushRef="#br0" timeOffset="241045.3331">14635 13841 0,'0'-25'141,"-25"25"-126</inkml:trace>
  <inkml:trace contextRef="#ctx0" brushRef="#br0" timeOffset="242294.139">14833 14015 0,'0'-25'235,"50"25"-126,-25 0-93,-1-25-1,26 25 1,-25 25 0,0-25-1,-1 0 1,1 0-16</inkml:trace>
  <inkml:trace contextRef="#ctx0" brushRef="#br0" timeOffset="242871.5369">15007 13816 0,'0'0'0,"25"25"141,-25 0-141,0 0 15,0 24 1,0-24 0,0 25-1,0-26 1,0 1-1,0 0 1,0 0 47,0-50 46</inkml:trace>
  <inkml:trace contextRef="#ctx0" brushRef="#br0" timeOffset="243670.35">15131 14015 0,'25'24'63,"-1"-24"-48,-24-49 64,25 49-79,-25-25 15,0 0 1,0 0-1,0 1 1,25 24 93,-25 24-93,0 1-16,25 0 16,-25 0-1,25 24 1,-25-24 0,0 0-1,0-25 1,24 25-1,-24 0 1</inkml:trace>
  <inkml:trace contextRef="#ctx0" brushRef="#br0" timeOffset="244332.6449">15329 13519 0,'25'0'78,"0"24"-47,0-24-31,0 25 16,-1 0-16,1 25 16,25-26-1,-25 51 17,24-1-17,-49-24 1,25-1-1,0 1 1,-25-25 0,0 0-1,0 24 1,0-24 0,-25-25-1,25 25-15</inkml:trace>
  <inkml:trace contextRef="#ctx0" brushRef="#br0" timeOffset="245478.4876">15999 13345 0,'0'0'0,"-25"0"78,25 25-78,0 0 15,-25-25 1,25 24 15,-24-24-31,-1 0 31,0 0-15,25-24 15,0-1 1,0 0-17,25 0 1,0 25-1,-25-25 1,24 25 0,1 0-1,0 25 32,-25 0-47,0 0 16,0 0-1,-25 24 1,0-24 0,1 0-1,24 0-15,-50-25 16,50 24 0,-25-24 15,50-24 47,0 24-62,0 0-1,-1 24 1,1-24-1,-25 25-15,25-25 16,0 25 0,0-25-1,-1 0 1,-24-25 15,25 25-15,0-25-1,-25 1 1,0-1 15</inkml:trace>
  <inkml:trace contextRef="#ctx0" brushRef="#br0" timeOffset="246263.4934">16570 13692 0,'0'0'0,"0"25"94,24-25-79,-24 25 1,0 24-16,0-24 16,0 25-1,0-1 1,0 1 0,25 0-1,-25-26 1,0 1-1</inkml:trace>
  <inkml:trace contextRef="#ctx0" brushRef="#br0" timeOffset="246638.1354">16446 13915 0,'0'0'16,"24"0"-1,1 0 17,0 0-17,0 0 1,0 0 0,-1 0-16,1 0 15,0 0 1,0 0-1</inkml:trace>
  <inkml:trace contextRef="#ctx0" brushRef="#br0" timeOffset="247765.9506">17190 13618 0,'24'0'31,"1"0"0,0-25 16,0 25-47,0 0 16,-1 25-1,1 24 1,-50-24 0,25 50-1,-49-26 1,24-24-1,0 0 1,0-25 0,50 0 77,0 0-77,0 0-16,0 0 16,-1 0-1,1 25 17,-25-1-17,25 1 1,-25 0-16,0 0 15,0 0 1,0-1 0,-50-24-1,50 25 1,-24-25 0,-1 0-1,0-25 16,0 25-15,25-24 0,-25 24-1,25-25 1</inkml:trace>
  <inkml:trace contextRef="#ctx0" brushRef="#br0" timeOffset="249189.6885">17686 14015 0,'0'0'0,"25"0"110</inkml:trace>
  <inkml:trace contextRef="#ctx0" brushRef="#br0" timeOffset="249735.1764">18281 13469 0,'0'0'15,"0"-25"-15,0 50 110,-25 25-110,25-26 15,-25 26-15,1-25 16,24 24-16,0-24 16,-25 25-16,25 24 15,0 1 1,25-51-1,-1 26 1,1-25 0,25-25-1</inkml:trace>
  <inkml:trace contextRef="#ctx0" brushRef="#br0" timeOffset="250821.8224">18554 13791 0,'0'0'16,"0"25"62,-25 25-78,25-1 16,0-24-1,25 0 1,-25 0-16,25-25 15,0 25 1,-25-50 0,24 25-1,1 0 1,-25-25 0,25-25-1,-50 50 1,50 0-1,-25 50 48,0-25-63,0 0 16,0 49-1,0 0 1,0-24-1,0 0 1,0-1 0,0-24-1,0 0 1,0 0 0,0-25-1,-25 0 1,25 25-1,-25-25 1,1 0 15,-1 0-31,0 0 78,25-25-78,-25 25 16,0-25 31,25 0-47,-25 25 16,50-25-1,-25 0 1,25 25-1,-25-24 1,25 24 0,0 0 15,0-25-15,-1 25-1,1 0 1</inkml:trace>
  <inkml:trace contextRef="#ctx0" brushRef="#br0" timeOffset="251413.4369">19025 14188 0,'25'0'188,"0"0"-172,0-25-16,-1 25 15,1 0 1,0 0-16,25 0 15,-26 0 1,1 0 0,0 0 15</inkml:trace>
  <inkml:trace contextRef="#ctx0" brushRef="#br0" timeOffset="252335.8486">19621 13816 0,'0'-25'16,"0"75"62,-25 0-63,25-1-15,-50 1 16,50-1 15,-25 1-15,50-25-1,-50 0 1,50-25 78,0 0-94,0 0 15,0 0-15,-1 0 32,1 0-17,0 0 32,0 0-31,-25-25-1,25 25 1,-25-25 0,0 50 77,0 0-77,0-1-16,0 26 16,0-25-1,24-25 1,-24 25 0</inkml:trace>
  <inkml:trace contextRef="#ctx0" brushRef="#br0" timeOffset="252965.9248">19943 13543 0,'25'25'94,"0"0"-94,24 49 15,1-24 1,-25 49 0,24-24 15,-49-26-16,25 26 1,-25-26 0,0-24-1,0 0 1,-25 0 0,25-1-1,-25 1 1</inkml:trace>
  <inkml:trace contextRef="#ctx0" brushRef="#br0" timeOffset="253297.1813">20389 13543 0</inkml:trace>
  <inkml:trace contextRef="#ctx0" brushRef="#br0" timeOffset="254038.2484">20389 13543 0,'-24'0'63,"-1"-24"-16,25-1-16,0 0-15,0 0 15,25 25-31,-1 0 62,1 0-46,-25 25 15,0 0-15,-25 0-16,1 24 16,-1 1-1,0-25 1,0-25-1,25 24 1,0-48 47,25-1-48,0 25 1,-25-25-1,25 25 1,-25 25 0,24 0-1,1-25 1,0 0 0,0 0-1,0 0 16,-1 0-15,-24-25 62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11.png"/><Relationship Id="rId7" Type="http://schemas.openxmlformats.org/officeDocument/2006/relationships/customXml" Target="../ink/ink8.xml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gif"/><Relationship Id="rId10" Type="http://schemas.openxmlformats.org/officeDocument/2006/relationships/image" Target="../media/image38.emf"/><Relationship Id="rId4" Type="http://schemas.openxmlformats.org/officeDocument/2006/relationships/image" Target="../media/image12.png"/><Relationship Id="rId9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41.png"/><Relationship Id="rId7" Type="http://schemas.openxmlformats.org/officeDocument/2006/relationships/customXml" Target="../ink/ink10.xml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42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0.emf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7.png"/><Relationship Id="rId7" Type="http://schemas.openxmlformats.org/officeDocument/2006/relationships/customXml" Target="../ink/ink2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1.png"/><Relationship Id="rId7" Type="http://schemas.openxmlformats.org/officeDocument/2006/relationships/customXml" Target="../ink/ink3.xml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gif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customXml" Target="../ink/ink4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1.png"/><Relationship Id="rId7" Type="http://schemas.openxmlformats.org/officeDocument/2006/relationships/customXml" Target="../ink/ink5.xml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32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2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17.png"/><Relationship Id="rId7" Type="http://schemas.openxmlformats.org/officeDocument/2006/relationships/customXml" Target="../ink/ink7.xml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8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Reconocimiento de cónicas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219" y="524970"/>
            <a:ext cx="3394077" cy="415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634441" y="911110"/>
                <a:ext cx="24373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1" y="911110"/>
                <a:ext cx="2437334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83560" y="3698395"/>
                <a:ext cx="24373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0" y="3698395"/>
                <a:ext cx="2437334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ELIPSE CON CENTRO FUERA DEL ORIGEN - Geometría Analíti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2" y="4306440"/>
            <a:ext cx="1650969" cy="250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X. LA ELIP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41" y="1636358"/>
            <a:ext cx="2747464" cy="194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Entrada de lápiz 1"/>
              <p14:cNvContentPartPr/>
              <p14:nvPr/>
            </p14:nvContentPartPr>
            <p14:xfrm>
              <a:off x="2507040" y="1447920"/>
              <a:ext cx="9174600" cy="4945680"/>
            </p14:xfrm>
          </p:contentPart>
        </mc:Choice>
        <mc:Fallback>
          <p:pic>
            <p:nvPicPr>
              <p:cNvPr id="2" name="Entrada de lápiz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97680" y="1438560"/>
                <a:ext cx="9193320" cy="49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Entrada de lápiz 2"/>
              <p14:cNvContentPartPr/>
              <p14:nvPr/>
            </p14:nvContentPartPr>
            <p14:xfrm>
              <a:off x="3902400" y="892800"/>
              <a:ext cx="4991760" cy="4295880"/>
            </p14:xfrm>
          </p:contentPart>
        </mc:Choice>
        <mc:Fallback>
          <p:pic>
            <p:nvPicPr>
              <p:cNvPr id="3" name="Entrada de lápiz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93040" y="883440"/>
                <a:ext cx="5010480" cy="43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99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512" y="537134"/>
            <a:ext cx="2747694" cy="429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1022344" y="795763"/>
                <a:ext cx="2089931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44" y="795763"/>
                <a:ext cx="2089931" cy="567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745665" y="3735390"/>
                <a:ext cx="2032223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65" y="3735390"/>
                <a:ext cx="2032223" cy="5670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6" descr="https://www.cecyt3.ipn.mx/ibiblioteca/mundodelasmatematicas/Imagenes/21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78" y="1495456"/>
            <a:ext cx="2971576" cy="216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https://www.cecyt3.ipn.mx/ibiblioteca/mundodelasmatematicas/Imagenes/20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67" y="4382615"/>
            <a:ext cx="2867073" cy="24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Entrada de lápiz 1"/>
              <p14:cNvContentPartPr/>
              <p14:nvPr/>
            </p14:nvContentPartPr>
            <p14:xfrm>
              <a:off x="579240" y="868680"/>
              <a:ext cx="10980720" cy="5524920"/>
            </p14:xfrm>
          </p:contentPart>
        </mc:Choice>
        <mc:Fallback>
          <p:pic>
            <p:nvPicPr>
              <p:cNvPr id="2" name="Entrada de lápiz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880" y="859320"/>
                <a:ext cx="10999440" cy="55436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2726" y="3631140"/>
            <a:ext cx="4043623" cy="31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9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893423" y="2065867"/>
                <a:ext cx="54959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A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s-A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𝐷𝑥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𝐸𝑦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423" y="2065867"/>
                <a:ext cx="549599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77534" y="2677885"/>
                <a:ext cx="99033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dirty="0" smtClean="0"/>
                  <a:t>Si </a:t>
                </a:r>
                <a14:m>
                  <m:oMath xmlns:m="http://schemas.openxmlformats.org/officeDocument/2006/math"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AR" sz="2800" dirty="0" smtClean="0"/>
                  <a:t> (ambos no nulos): puede definir una circunferencia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34" y="2677885"/>
                <a:ext cx="9903380" cy="523220"/>
              </a:xfrm>
              <a:prstGeom prst="rect">
                <a:avLst/>
              </a:prstGeom>
              <a:blipFill>
                <a:blip r:embed="rId3"/>
                <a:stretch>
                  <a:fillRect l="-1231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677533" y="3260524"/>
                <a:ext cx="104912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dirty="0" smtClean="0"/>
                  <a:t>Si </a:t>
                </a:r>
                <a14:m>
                  <m:oMath xmlns:m="http://schemas.openxmlformats.org/officeDocument/2006/math"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AR" sz="2800" dirty="0" smtClean="0"/>
                  <a:t> y de igual signo </a:t>
                </a:r>
                <a:r>
                  <a:rPr lang="es-AR" sz="2800" dirty="0"/>
                  <a:t> (ambos no nulos)</a:t>
                </a:r>
                <a:r>
                  <a:rPr lang="es-AR" sz="2800" dirty="0" smtClean="0"/>
                  <a:t>: puede definir una elipse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33" y="3260524"/>
                <a:ext cx="10491210" cy="523220"/>
              </a:xfrm>
              <a:prstGeom prst="rect">
                <a:avLst/>
              </a:prstGeom>
              <a:blipFill>
                <a:blip r:embed="rId4"/>
                <a:stretch>
                  <a:fillRect l="-1162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677532" y="3903319"/>
                <a:ext cx="10334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dirty="0" smtClean="0"/>
                  <a:t>Si </a:t>
                </a:r>
                <a14:m>
                  <m:oMath xmlns:m="http://schemas.openxmlformats.org/officeDocument/2006/math"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AR" sz="2800" dirty="0" smtClean="0"/>
                  <a:t> y de distinto signo </a:t>
                </a:r>
                <a:r>
                  <a:rPr lang="es-AR" sz="2800" dirty="0"/>
                  <a:t> (ambos no nulos)</a:t>
                </a:r>
                <a:r>
                  <a:rPr lang="es-AR" sz="2800" dirty="0" smtClean="0"/>
                  <a:t>: define una hipérbola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32" y="3903319"/>
                <a:ext cx="10334457" cy="523220"/>
              </a:xfrm>
              <a:prstGeom prst="rect">
                <a:avLst/>
              </a:prstGeom>
              <a:blipFill>
                <a:blip r:embed="rId5"/>
                <a:stretch>
                  <a:fillRect l="-1180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77531" y="4603058"/>
                <a:ext cx="81007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dirty="0" smtClean="0"/>
                  <a:t>Si </a:t>
                </a:r>
                <a14:m>
                  <m:oMath xmlns:m="http://schemas.openxmlformats.org/officeDocument/2006/math"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AR" sz="28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s-AR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s-AR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AR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sz="2800" dirty="0" smtClean="0"/>
                  <a:t>: define una parábola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31" y="4603058"/>
                <a:ext cx="8100707" cy="523220"/>
              </a:xfrm>
              <a:prstGeom prst="rect">
                <a:avLst/>
              </a:prstGeom>
              <a:blipFill>
                <a:blip r:embed="rId6"/>
                <a:stretch>
                  <a:fillRect l="-150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93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21278" r="13240"/>
          <a:stretch/>
        </p:blipFill>
        <p:spPr>
          <a:xfrm>
            <a:off x="9491029" y="3067364"/>
            <a:ext cx="2609531" cy="37471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252" y="519118"/>
            <a:ext cx="4270562" cy="369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634441" y="911110"/>
                <a:ext cx="24373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1" y="911110"/>
                <a:ext cx="2437334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683560" y="3698395"/>
                <a:ext cx="24373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0" y="3698395"/>
                <a:ext cx="2437334" cy="5557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ELIPSE CON CENTRO FUERA DEL ORIGEN - Geometría Analíti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2" y="4306440"/>
            <a:ext cx="1650969" cy="250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X. LA ELIP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41" y="1636358"/>
            <a:ext cx="2747464" cy="194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Entrada de lápiz 9"/>
              <p14:cNvContentPartPr/>
              <p14:nvPr/>
            </p14:nvContentPartPr>
            <p14:xfrm>
              <a:off x="518040" y="754200"/>
              <a:ext cx="11255040" cy="6096600"/>
            </p14:xfrm>
          </p:contentPart>
        </mc:Choice>
        <mc:Fallback xmlns="">
          <p:pic>
            <p:nvPicPr>
              <p:cNvPr id="10" name="Entrada de lápiz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680" y="744840"/>
                <a:ext cx="11273760" cy="61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880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794" y="389389"/>
            <a:ext cx="3559191" cy="420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1022344" y="756574"/>
                <a:ext cx="2089931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44" y="756574"/>
                <a:ext cx="2089931" cy="567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745665" y="3696201"/>
                <a:ext cx="2032223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65" y="3696201"/>
                <a:ext cx="2032223" cy="5670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6" descr="https://www.cecyt3.ipn.mx/ibiblioteca/mundodelasmatematicas/Imagenes/21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78" y="1456267"/>
            <a:ext cx="2971576" cy="216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www.cecyt3.ipn.mx/ibiblioteca/mundodelasmatematicas/Imagenes/20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67" y="4343426"/>
            <a:ext cx="2867073" cy="24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Entrada de lápiz 13"/>
              <p14:cNvContentPartPr/>
              <p14:nvPr/>
            </p14:nvContentPartPr>
            <p14:xfrm>
              <a:off x="792360" y="678240"/>
              <a:ext cx="9967320" cy="5357160"/>
            </p14:xfrm>
          </p:contentPart>
        </mc:Choice>
        <mc:Fallback xmlns="">
          <p:pic>
            <p:nvPicPr>
              <p:cNvPr id="14" name="Entrada de lápiz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3000" y="668880"/>
                <a:ext cx="9986040" cy="537588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1937" y="4149491"/>
            <a:ext cx="3403205" cy="26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1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82" y="425420"/>
            <a:ext cx="4945823" cy="423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34441" y="911110"/>
                <a:ext cx="24373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1" y="911110"/>
                <a:ext cx="2437334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683560" y="3698395"/>
                <a:ext cx="24373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0" y="3698395"/>
                <a:ext cx="2437334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ELIPSE CON CENTRO FUERA DEL ORIGEN - Geometría Analíti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2" y="4306440"/>
            <a:ext cx="1650969" cy="250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X. LA ELIP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41" y="1636358"/>
            <a:ext cx="2747464" cy="194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Entrada de lápiz 11"/>
              <p14:cNvContentPartPr/>
              <p14:nvPr/>
            </p14:nvContentPartPr>
            <p14:xfrm>
              <a:off x="685800" y="1059120"/>
              <a:ext cx="10256760" cy="5044680"/>
            </p14:xfrm>
          </p:contentPart>
        </mc:Choice>
        <mc:Fallback xmlns="">
          <p:pic>
            <p:nvPicPr>
              <p:cNvPr id="12" name="Entrada de lápiz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6440" y="1049760"/>
                <a:ext cx="10275480" cy="50634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Imagen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825" y="4242431"/>
            <a:ext cx="3102920" cy="239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1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48" y="490735"/>
            <a:ext cx="2847431" cy="384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659675" y="1151296"/>
                <a:ext cx="27213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75" y="1151296"/>
                <a:ext cx="2721386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24" y="1945120"/>
            <a:ext cx="3309788" cy="25522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trada de lápiz 6"/>
              <p14:cNvContentPartPr/>
              <p14:nvPr/>
            </p14:nvContentPartPr>
            <p14:xfrm>
              <a:off x="3322440" y="1173600"/>
              <a:ext cx="4053960" cy="5143680"/>
            </p14:xfrm>
          </p:contentPart>
        </mc:Choice>
        <mc:Fallback xmlns="">
          <p:pic>
            <p:nvPicPr>
              <p:cNvPr id="7" name="Entrada de lápiz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3080" y="1164240"/>
                <a:ext cx="4072680" cy="51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82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211" y="727225"/>
            <a:ext cx="4525990" cy="317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632656" y="3762780"/>
                <a:ext cx="262200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56" y="3762780"/>
                <a:ext cx="2622000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829478" y="791453"/>
                <a:ext cx="262200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78" y="791453"/>
                <a:ext cx="2622000" cy="648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78" y="4410906"/>
            <a:ext cx="2683713" cy="238149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769" y="1439579"/>
            <a:ext cx="3521920" cy="21527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Entrada de lápiz 10"/>
              <p14:cNvContentPartPr/>
              <p14:nvPr/>
            </p14:nvContentPartPr>
            <p14:xfrm>
              <a:off x="2895480" y="982800"/>
              <a:ext cx="8466120" cy="5403240"/>
            </p14:xfrm>
          </p:contentPart>
        </mc:Choice>
        <mc:Fallback xmlns="">
          <p:pic>
            <p:nvPicPr>
              <p:cNvPr id="11" name="Entrada de lápiz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86120" y="973440"/>
                <a:ext cx="8484840" cy="54219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9"/>
          <a:srcRect l="7446" r="8588"/>
          <a:stretch/>
        </p:blipFill>
        <p:spPr>
          <a:xfrm>
            <a:off x="8725989" y="3954801"/>
            <a:ext cx="3161211" cy="290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0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428" y="3774101"/>
            <a:ext cx="3595144" cy="28734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952" y="541188"/>
            <a:ext cx="3753557" cy="3470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659675" y="1151296"/>
                <a:ext cx="27213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75" y="1151296"/>
                <a:ext cx="2721386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24" y="1945120"/>
            <a:ext cx="3309788" cy="25522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trada de lápiz 1"/>
              <p14:cNvContentPartPr/>
              <p14:nvPr/>
            </p14:nvContentPartPr>
            <p14:xfrm>
              <a:off x="4036320" y="937440"/>
              <a:ext cx="6304680" cy="4224240"/>
            </p14:xfrm>
          </p:contentPart>
        </mc:Choice>
        <mc:Fallback>
          <p:pic>
            <p:nvPicPr>
              <p:cNvPr id="2" name="Entrada de lápiz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26960" y="928080"/>
                <a:ext cx="6323400" cy="42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5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030" y="393442"/>
            <a:ext cx="2897103" cy="442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022344" y="756574"/>
                <a:ext cx="2089931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44" y="756574"/>
                <a:ext cx="2089931" cy="567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745665" y="3696201"/>
                <a:ext cx="2032223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65" y="3696201"/>
                <a:ext cx="2032223" cy="5670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https://www.cecyt3.ipn.mx/ibiblioteca/mundodelasmatematicas/Imagenes/21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78" y="1456267"/>
            <a:ext cx="2971576" cy="216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s://www.cecyt3.ipn.mx/ibiblioteca/mundodelasmatematicas/Imagenes/20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67" y="4343426"/>
            <a:ext cx="2867073" cy="24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Entrada de lápiz 1"/>
              <p14:cNvContentPartPr/>
              <p14:nvPr/>
            </p14:nvContentPartPr>
            <p14:xfrm>
              <a:off x="3112275" y="396874"/>
              <a:ext cx="7072560" cy="6260040"/>
            </p14:xfrm>
          </p:contentPart>
        </mc:Choice>
        <mc:Fallback>
          <p:pic>
            <p:nvPicPr>
              <p:cNvPr id="2" name="Entrada de lápiz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02915" y="387514"/>
                <a:ext cx="7091280" cy="62787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5265" y="2046137"/>
            <a:ext cx="4279618" cy="33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632</TotalTime>
  <Words>98</Words>
  <Application>Microsoft Office PowerPoint</Application>
  <PresentationFormat>Panorámica</PresentationFormat>
  <Paragraphs>22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Tw Cen MT</vt:lpstr>
      <vt:lpstr>Gota</vt:lpstr>
      <vt:lpstr>Reconocimiento de cónicas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 de cónicas</dc:title>
  <dc:creator>Silvina</dc:creator>
  <cp:lastModifiedBy>Silvina</cp:lastModifiedBy>
  <cp:revision>10</cp:revision>
  <dcterms:created xsi:type="dcterms:W3CDTF">2020-10-23T11:49:02Z</dcterms:created>
  <dcterms:modified xsi:type="dcterms:W3CDTF">2020-10-30T21:16:37Z</dcterms:modified>
</cp:coreProperties>
</file>