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78" r:id="rId12"/>
    <p:sldId id="265" r:id="rId13"/>
    <p:sldId id="277" r:id="rId14"/>
    <p:sldId id="266" r:id="rId15"/>
    <p:sldId id="267" r:id="rId16"/>
    <p:sldId id="268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cap="none" dirty="0">
                <a:solidFill>
                  <a:srgbClr val="31B4E6">
                    <a:lumMod val="75000"/>
                  </a:srgbClr>
                </a:solidFill>
                <a:latin typeface="Century Gothic" panose="020B0502020202020204"/>
              </a:rPr>
              <a:t>Unidad 3</a:t>
            </a:r>
            <a:br>
              <a:rPr lang="es-ES" sz="5400" cap="none" dirty="0">
                <a:solidFill>
                  <a:srgbClr val="31B4E6">
                    <a:lumMod val="75000"/>
                  </a:srgbClr>
                </a:solidFill>
                <a:latin typeface="Century Gothic" panose="020B0502020202020204"/>
              </a:rPr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400" dirty="0"/>
              <a:t>Funciones Continuas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9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191491" y="1339273"/>
                <a:ext cx="9984509" cy="3375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Ejemplo 2: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Estudiar la continuidad de la función 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−1     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1            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−1   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91" y="1339273"/>
                <a:ext cx="9984509" cy="3375604"/>
              </a:xfrm>
              <a:prstGeom prst="rect">
                <a:avLst/>
              </a:prstGeom>
              <a:blipFill>
                <a:blip r:embed="rId2"/>
                <a:stretch>
                  <a:fillRect l="-1832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61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" y="986872"/>
            <a:ext cx="10935855" cy="48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108363" y="1302327"/>
                <a:ext cx="9384145" cy="2090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2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Ejemplo 3: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2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Ídem si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s-ES" sz="32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+2  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&lt;2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−1  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≥2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3" y="1302327"/>
                <a:ext cx="9384145" cy="2090380"/>
              </a:xfrm>
              <a:prstGeom prst="rect">
                <a:avLst/>
              </a:prstGeom>
              <a:blipFill>
                <a:blip r:embed="rId2"/>
                <a:stretch>
                  <a:fillRect l="-1689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83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828701"/>
            <a:ext cx="10965757" cy="53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3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00" y="924164"/>
            <a:ext cx="10188210" cy="50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9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19" y="1314994"/>
            <a:ext cx="10009734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8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38" y="1031834"/>
            <a:ext cx="10557240" cy="43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2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1630552"/>
            <a:ext cx="9556377" cy="20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5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8" y="254104"/>
            <a:ext cx="9280928" cy="167677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781" y="2118508"/>
            <a:ext cx="8641035" cy="44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32" y="685522"/>
            <a:ext cx="10070068" cy="36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997527" y="1274618"/>
                <a:ext cx="9698182" cy="4373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800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Definición: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definida en el conjunto </a:t>
                </a: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se dice que es continua en un punto </a:t>
                </a: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s-ES" sz="3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si: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3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ES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ES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s-E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s-E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s-E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E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s-E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7" y="1274618"/>
                <a:ext cx="9698182" cy="4373633"/>
              </a:xfrm>
              <a:prstGeom prst="rect">
                <a:avLst/>
              </a:prstGeom>
              <a:blipFill>
                <a:blip r:embed="rId2"/>
                <a:stretch>
                  <a:fillRect l="-1948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7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67" y="1069915"/>
            <a:ext cx="6992982" cy="50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0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40" y="740557"/>
            <a:ext cx="6859513" cy="29439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3" y="4861934"/>
            <a:ext cx="9116454" cy="2023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82" y="1444188"/>
            <a:ext cx="5680632" cy="32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1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7" y="706965"/>
            <a:ext cx="6399379" cy="57231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45" y="1410789"/>
            <a:ext cx="5600197" cy="33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933304"/>
            <a:ext cx="5879827" cy="3481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277091" y="1209964"/>
                <a:ext cx="5587999" cy="4972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 3: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 función tiene límite pero no es igual al valor de la función en el punto.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Sea la función: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definida por: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≠2</m:t>
                            </m:r>
                          </m:e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5   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Para esta función es: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</m:e>
                    </m:func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1209964"/>
                <a:ext cx="5587999" cy="4972580"/>
              </a:xfrm>
              <a:prstGeom prst="rect">
                <a:avLst/>
              </a:prstGeom>
              <a:blipFill>
                <a:blip r:embed="rId3"/>
                <a:stretch>
                  <a:fillRect l="-1636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06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126836" y="1634837"/>
                <a:ext cx="10714182" cy="2538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Definición: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 dice que una función </a:t>
                </a: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es una función continua en </a:t>
                </a: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cuando </a:t>
                </a: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 continua en todos los puntos de </a:t>
                </a: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3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36" y="1634837"/>
                <a:ext cx="10714182" cy="2538387"/>
              </a:xfrm>
              <a:prstGeom prst="rect">
                <a:avLst/>
              </a:prstGeom>
              <a:blipFill>
                <a:blip r:embed="rId2"/>
                <a:stretch>
                  <a:fillRect l="-1764" t="-3118" r="-1423" b="-8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4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043709" y="1293089"/>
                <a:ext cx="9855200" cy="5092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Propiedades de las funciones continuas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 Si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son dos funciones continuas en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entonces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son continuas en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Si además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entonces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es continua en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La función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0;+∞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s-ES" sz="2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es continua.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3. Si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la función exponencial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es continua.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4. Toda función polinómica es continua. Una función racional (cociente de funciones polinómicas) es continua en todos los puntos de su dominio.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9" y="1293089"/>
                <a:ext cx="9855200" cy="5092484"/>
              </a:xfrm>
              <a:prstGeom prst="rect">
                <a:avLst/>
              </a:prstGeom>
              <a:blipFill>
                <a:blip r:embed="rId2"/>
                <a:stretch>
                  <a:fillRect l="-1237" t="-957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30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644073" y="1099128"/>
                <a:ext cx="7499927" cy="2718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 1: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Estudiar la continuidad de la función: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+2 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≤2</m:t>
                            </m:r>
                          </m:e>
                          <m:e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−1     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073" y="1099128"/>
                <a:ext cx="7499927" cy="2718886"/>
              </a:xfrm>
              <a:prstGeom prst="rect">
                <a:avLst/>
              </a:prstGeom>
              <a:blipFill>
                <a:blip r:embed="rId3"/>
                <a:stretch>
                  <a:fillRect l="-2520" t="-2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94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40" y="1046375"/>
            <a:ext cx="10791253" cy="49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4525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430</TotalTime>
  <Words>178</Words>
  <Application>Microsoft Office PowerPoint</Application>
  <PresentationFormat>Panorámica</PresentationFormat>
  <Paragraphs>31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Times New Roman</vt:lpstr>
      <vt:lpstr>Tw Cen MT</vt:lpstr>
      <vt:lpstr>Gota</vt:lpstr>
      <vt:lpstr>Unidad 3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3</dc:title>
  <dc:creator>Mariana Chac</dc:creator>
  <cp:lastModifiedBy>Mariana Chac</cp:lastModifiedBy>
  <cp:revision>24</cp:revision>
  <dcterms:created xsi:type="dcterms:W3CDTF">2020-08-27T20:26:02Z</dcterms:created>
  <dcterms:modified xsi:type="dcterms:W3CDTF">2020-09-09T20:40:08Z</dcterms:modified>
</cp:coreProperties>
</file>