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C388195-A1A7-4899-9338-E87931C62D44}" v="555" dt="2022-06-08T10:57:01.545"/>
    <p1510:client id="{832AC5C1-F587-4411-895C-51681DCD4172}" v="9" dt="2022-06-08T10:07:35.539"/>
    <p1510:client id="{FEC9E8A5-341F-4114-97AE-B7EB5AE780AD}" v="16" dt="2022-06-08T10:08:02.2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tin Briday" userId="b1902ff8d747c450" providerId="Windows Live" clId="Web-{FEC9E8A5-341F-4114-97AE-B7EB5AE780AD}"/>
    <pc:docChg chg="addSld delSld modSld">
      <pc:chgData name="Martin Briday" userId="b1902ff8d747c450" providerId="Windows Live" clId="Web-{FEC9E8A5-341F-4114-97AE-B7EB5AE780AD}" dt="2022-06-08T10:08:02.264" v="15"/>
      <pc:docMkLst>
        <pc:docMk/>
      </pc:docMkLst>
      <pc:sldChg chg="del">
        <pc:chgData name="Martin Briday" userId="b1902ff8d747c450" providerId="Windows Live" clId="Web-{FEC9E8A5-341F-4114-97AE-B7EB5AE780AD}" dt="2022-06-08T10:08:02.264" v="15"/>
        <pc:sldMkLst>
          <pc:docMk/>
          <pc:sldMk cId="1048657329" sldId="256"/>
        </pc:sldMkLst>
      </pc:sldChg>
      <pc:sldChg chg="addSp delSp modSp del">
        <pc:chgData name="Martin Briday" userId="b1902ff8d747c450" providerId="Windows Live" clId="Web-{FEC9E8A5-341F-4114-97AE-B7EB5AE780AD}" dt="2022-06-08T10:07:45.732" v="8"/>
        <pc:sldMkLst>
          <pc:docMk/>
          <pc:sldMk cId="3210415375" sldId="256"/>
        </pc:sldMkLst>
        <pc:spChg chg="del mod">
          <ac:chgData name="Martin Briday" userId="b1902ff8d747c450" providerId="Windows Live" clId="Web-{FEC9E8A5-341F-4114-97AE-B7EB5AE780AD}" dt="2022-06-08T10:07:38.716" v="5"/>
          <ac:spMkLst>
            <pc:docMk/>
            <pc:sldMk cId="3210415375" sldId="256"/>
            <ac:spMk id="2" creationId="{F9FCFAD6-7740-140D-2EAD-65AD3B4D3BC5}"/>
          </ac:spMkLst>
        </pc:spChg>
        <pc:spChg chg="del">
          <ac:chgData name="Martin Briday" userId="b1902ff8d747c450" providerId="Windows Live" clId="Web-{FEC9E8A5-341F-4114-97AE-B7EB5AE780AD}" dt="2022-06-08T10:07:41.294" v="6"/>
          <ac:spMkLst>
            <pc:docMk/>
            <pc:sldMk cId="3210415375" sldId="256"/>
            <ac:spMk id="3" creationId="{0CC9CB54-524C-C09E-D03E-2BC0EC839767}"/>
          </ac:spMkLst>
        </pc:spChg>
        <pc:spChg chg="add del mod">
          <ac:chgData name="Martin Briday" userId="b1902ff8d747c450" providerId="Windows Live" clId="Web-{FEC9E8A5-341F-4114-97AE-B7EB5AE780AD}" dt="2022-06-08T10:07:41.763" v="7"/>
          <ac:spMkLst>
            <pc:docMk/>
            <pc:sldMk cId="3210415375" sldId="256"/>
            <ac:spMk id="5" creationId="{ABF3A77D-CDE1-66EB-A31B-E9BB1989DA87}"/>
          </ac:spMkLst>
        </pc:spChg>
        <pc:spChg chg="add mod">
          <ac:chgData name="Martin Briday" userId="b1902ff8d747c450" providerId="Windows Live" clId="Web-{FEC9E8A5-341F-4114-97AE-B7EB5AE780AD}" dt="2022-06-08T10:07:41.294" v="6"/>
          <ac:spMkLst>
            <pc:docMk/>
            <pc:sldMk cId="3210415375" sldId="256"/>
            <ac:spMk id="7" creationId="{9F6EA396-ACD0-9E5A-63BC-4EB5C8555E97}"/>
          </ac:spMkLst>
        </pc:spChg>
      </pc:sldChg>
      <pc:sldChg chg="new">
        <pc:chgData name="Martin Briday" userId="b1902ff8d747c450" providerId="Windows Live" clId="Web-{FEC9E8A5-341F-4114-97AE-B7EB5AE780AD}" dt="2022-06-08T10:07:55.639" v="9"/>
        <pc:sldMkLst>
          <pc:docMk/>
          <pc:sldMk cId="91787558" sldId="257"/>
        </pc:sldMkLst>
      </pc:sldChg>
      <pc:sldChg chg="add replId">
        <pc:chgData name="Martin Briday" userId="b1902ff8d747c450" providerId="Windows Live" clId="Web-{FEC9E8A5-341F-4114-97AE-B7EB5AE780AD}" dt="2022-06-08T10:07:58.405" v="10"/>
        <pc:sldMkLst>
          <pc:docMk/>
          <pc:sldMk cId="152930187" sldId="258"/>
        </pc:sldMkLst>
      </pc:sldChg>
      <pc:sldChg chg="add replId">
        <pc:chgData name="Martin Briday" userId="b1902ff8d747c450" providerId="Windows Live" clId="Web-{FEC9E8A5-341F-4114-97AE-B7EB5AE780AD}" dt="2022-06-08T10:07:58.608" v="11"/>
        <pc:sldMkLst>
          <pc:docMk/>
          <pc:sldMk cId="3145503830" sldId="259"/>
        </pc:sldMkLst>
      </pc:sldChg>
      <pc:sldChg chg="add replId">
        <pc:chgData name="Martin Briday" userId="b1902ff8d747c450" providerId="Windows Live" clId="Web-{FEC9E8A5-341F-4114-97AE-B7EB5AE780AD}" dt="2022-06-08T10:07:58.827" v="12"/>
        <pc:sldMkLst>
          <pc:docMk/>
          <pc:sldMk cId="2263165271" sldId="260"/>
        </pc:sldMkLst>
      </pc:sldChg>
      <pc:sldChg chg="add replId">
        <pc:chgData name="Martin Briday" userId="b1902ff8d747c450" providerId="Windows Live" clId="Web-{FEC9E8A5-341F-4114-97AE-B7EB5AE780AD}" dt="2022-06-08T10:07:59.264" v="13"/>
        <pc:sldMkLst>
          <pc:docMk/>
          <pc:sldMk cId="1362687017" sldId="261"/>
        </pc:sldMkLst>
      </pc:sldChg>
      <pc:sldChg chg="add replId">
        <pc:chgData name="Martin Briday" userId="b1902ff8d747c450" providerId="Windows Live" clId="Web-{FEC9E8A5-341F-4114-97AE-B7EB5AE780AD}" dt="2022-06-08T10:07:59.280" v="14"/>
        <pc:sldMkLst>
          <pc:docMk/>
          <pc:sldMk cId="534405091" sldId="262"/>
        </pc:sldMkLst>
      </pc:sldChg>
    </pc:docChg>
  </pc:docChgLst>
  <pc:docChgLst>
    <pc:chgData name="Utilisateur invité" providerId="Windows Live" clId="Web-{832AC5C1-F587-4411-895C-51681DCD4172}"/>
    <pc:docChg chg="modSld">
      <pc:chgData name="Utilisateur invité" userId="" providerId="Windows Live" clId="Web-{832AC5C1-F587-4411-895C-51681DCD4172}" dt="2022-06-08T10:07:32.570" v="7" actId="20577"/>
      <pc:docMkLst>
        <pc:docMk/>
      </pc:docMkLst>
      <pc:sldChg chg="modSp">
        <pc:chgData name="Utilisateur invité" userId="" providerId="Windows Live" clId="Web-{832AC5C1-F587-4411-895C-51681DCD4172}" dt="2022-06-08T10:07:32.570" v="7" actId="20577"/>
        <pc:sldMkLst>
          <pc:docMk/>
          <pc:sldMk cId="3210415375" sldId="256"/>
        </pc:sldMkLst>
        <pc:spChg chg="mod">
          <ac:chgData name="Utilisateur invité" userId="" providerId="Windows Live" clId="Web-{832AC5C1-F587-4411-895C-51681DCD4172}" dt="2022-06-08T10:07:21.835" v="5" actId="20577"/>
          <ac:spMkLst>
            <pc:docMk/>
            <pc:sldMk cId="3210415375" sldId="256"/>
            <ac:spMk id="2" creationId="{F9FCFAD6-7740-140D-2EAD-65AD3B4D3BC5}"/>
          </ac:spMkLst>
        </pc:spChg>
        <pc:spChg chg="mod">
          <ac:chgData name="Utilisateur invité" userId="" providerId="Windows Live" clId="Web-{832AC5C1-F587-4411-895C-51681DCD4172}" dt="2022-06-08T10:07:32.570" v="7" actId="20577"/>
          <ac:spMkLst>
            <pc:docMk/>
            <pc:sldMk cId="3210415375" sldId="256"/>
            <ac:spMk id="3" creationId="{0CC9CB54-524C-C09E-D03E-2BC0EC839767}"/>
          </ac:spMkLst>
        </pc:spChg>
      </pc:sldChg>
    </pc:docChg>
  </pc:docChgLst>
  <pc:docChgLst>
    <pc:chgData name="Mélissa Zhou" userId="071ed09a453febb9" providerId="Windows Live" clId="Web-{1C388195-A1A7-4899-9338-E87931C62D44}"/>
    <pc:docChg chg="addSld modSld">
      <pc:chgData name="Mélissa Zhou" userId="071ed09a453febb9" providerId="Windows Live" clId="Web-{1C388195-A1A7-4899-9338-E87931C62D44}" dt="2022-06-08T10:57:01.545" v="449" actId="1076"/>
      <pc:docMkLst>
        <pc:docMk/>
      </pc:docMkLst>
      <pc:sldChg chg="new">
        <pc:chgData name="Mélissa Zhou" userId="071ed09a453febb9" providerId="Windows Live" clId="Web-{1C388195-A1A7-4899-9338-E87931C62D44}" dt="2022-06-08T10:07:46.824" v="4"/>
        <pc:sldMkLst>
          <pc:docMk/>
          <pc:sldMk cId="1048657329" sldId="256"/>
        </pc:sldMkLst>
      </pc:sldChg>
      <pc:sldChg chg="modSp">
        <pc:chgData name="Mélissa Zhou" userId="071ed09a453febb9" providerId="Windows Live" clId="Web-{1C388195-A1A7-4899-9338-E87931C62D44}" dt="2022-06-08T10:07:01.338" v="3" actId="20577"/>
        <pc:sldMkLst>
          <pc:docMk/>
          <pc:sldMk cId="3210415375" sldId="256"/>
        </pc:sldMkLst>
        <pc:spChg chg="mod">
          <ac:chgData name="Mélissa Zhou" userId="071ed09a453febb9" providerId="Windows Live" clId="Web-{1C388195-A1A7-4899-9338-E87931C62D44}" dt="2022-06-08T10:07:01.338" v="3" actId="20577"/>
          <ac:spMkLst>
            <pc:docMk/>
            <pc:sldMk cId="3210415375" sldId="256"/>
            <ac:spMk id="3" creationId="{0CC9CB54-524C-C09E-D03E-2BC0EC839767}"/>
          </ac:spMkLst>
        </pc:spChg>
      </pc:sldChg>
      <pc:sldChg chg="addSp delSp modSp">
        <pc:chgData name="Mélissa Zhou" userId="071ed09a453febb9" providerId="Windows Live" clId="Web-{1C388195-A1A7-4899-9338-E87931C62D44}" dt="2022-06-08T10:36:48.871" v="199"/>
        <pc:sldMkLst>
          <pc:docMk/>
          <pc:sldMk cId="91787558" sldId="257"/>
        </pc:sldMkLst>
        <pc:spChg chg="add mod ord">
          <ac:chgData name="Mélissa Zhou" userId="071ed09a453febb9" providerId="Windows Live" clId="Web-{1C388195-A1A7-4899-9338-E87931C62D44}" dt="2022-06-08T10:26:37.542" v="77" actId="1076"/>
          <ac:spMkLst>
            <pc:docMk/>
            <pc:sldMk cId="91787558" sldId="257"/>
            <ac:spMk id="2" creationId="{31E46385-E87E-13D4-55E4-0888F1876B8F}"/>
          </ac:spMkLst>
        </pc:spChg>
        <pc:spChg chg="add mod">
          <ac:chgData name="Mélissa Zhou" userId="071ed09a453febb9" providerId="Windows Live" clId="Web-{1C388195-A1A7-4899-9338-E87931C62D44}" dt="2022-06-08T10:25:55.447" v="68" actId="1076"/>
          <ac:spMkLst>
            <pc:docMk/>
            <pc:sldMk cId="91787558" sldId="257"/>
            <ac:spMk id="3" creationId="{E29BA9C8-174A-7FB8-2C33-9ADA8D33FDF1}"/>
          </ac:spMkLst>
        </pc:spChg>
        <pc:spChg chg="add mod">
          <ac:chgData name="Mélissa Zhou" userId="071ed09a453febb9" providerId="Windows Live" clId="Web-{1C388195-A1A7-4899-9338-E87931C62D44}" dt="2022-06-08T10:26:13.104" v="72" actId="1076"/>
          <ac:spMkLst>
            <pc:docMk/>
            <pc:sldMk cId="91787558" sldId="257"/>
            <ac:spMk id="4" creationId="{381245A0-2780-0CE5-7B64-9DEBEC4C696E}"/>
          </ac:spMkLst>
        </pc:spChg>
        <pc:spChg chg="add mod">
          <ac:chgData name="Mélissa Zhou" userId="071ed09a453febb9" providerId="Windows Live" clId="Web-{1C388195-A1A7-4899-9338-E87931C62D44}" dt="2022-06-08T10:25:59.369" v="69" actId="1076"/>
          <ac:spMkLst>
            <pc:docMk/>
            <pc:sldMk cId="91787558" sldId="257"/>
            <ac:spMk id="5" creationId="{A785B304-0177-875A-0B44-A4F34482F5BD}"/>
          </ac:spMkLst>
        </pc:spChg>
        <pc:spChg chg="add mod">
          <ac:chgData name="Mélissa Zhou" userId="071ed09a453febb9" providerId="Windows Live" clId="Web-{1C388195-A1A7-4899-9338-E87931C62D44}" dt="2022-06-08T10:26:02.401" v="70" actId="1076"/>
          <ac:spMkLst>
            <pc:docMk/>
            <pc:sldMk cId="91787558" sldId="257"/>
            <ac:spMk id="6" creationId="{21EB1BD6-100D-C612-AFCE-780DCF4E0645}"/>
          </ac:spMkLst>
        </pc:spChg>
        <pc:spChg chg="add mod">
          <ac:chgData name="Mélissa Zhou" userId="071ed09a453febb9" providerId="Windows Live" clId="Web-{1C388195-A1A7-4899-9338-E87931C62D44}" dt="2022-06-08T10:26:10.073" v="71" actId="1076"/>
          <ac:spMkLst>
            <pc:docMk/>
            <pc:sldMk cId="91787558" sldId="257"/>
            <ac:spMk id="7" creationId="{773D13E0-8A2A-AA67-6C63-0424CC326538}"/>
          </ac:spMkLst>
        </pc:spChg>
        <pc:spChg chg="add mod">
          <ac:chgData name="Mélissa Zhou" userId="071ed09a453febb9" providerId="Windows Live" clId="Web-{1C388195-A1A7-4899-9338-E87931C62D44}" dt="2022-06-08T10:27:39.231" v="87" actId="1076"/>
          <ac:spMkLst>
            <pc:docMk/>
            <pc:sldMk cId="91787558" sldId="257"/>
            <ac:spMk id="8" creationId="{9056594E-5061-D04C-A322-0AC6E858DC96}"/>
          </ac:spMkLst>
        </pc:spChg>
        <pc:spChg chg="add mod">
          <ac:chgData name="Mélissa Zhou" userId="071ed09a453febb9" providerId="Windows Live" clId="Web-{1C388195-A1A7-4899-9338-E87931C62D44}" dt="2022-06-08T10:36:32.355" v="197" actId="14100"/>
          <ac:spMkLst>
            <pc:docMk/>
            <pc:sldMk cId="91787558" sldId="257"/>
            <ac:spMk id="9" creationId="{75A89977-E4CF-5E8F-9E3C-B192B1507F89}"/>
          </ac:spMkLst>
        </pc:spChg>
        <pc:spChg chg="add mod">
          <ac:chgData name="Mélissa Zhou" userId="071ed09a453febb9" providerId="Windows Live" clId="Web-{1C388195-A1A7-4899-9338-E87931C62D44}" dt="2022-06-08T10:36:07.089" v="191" actId="14100"/>
          <ac:spMkLst>
            <pc:docMk/>
            <pc:sldMk cId="91787558" sldId="257"/>
            <ac:spMk id="10" creationId="{E82ACEA3-7655-8449-D679-96E78A031FCE}"/>
          </ac:spMkLst>
        </pc:spChg>
        <pc:spChg chg="add del mod">
          <ac:chgData name="Mélissa Zhou" userId="071ed09a453febb9" providerId="Windows Live" clId="Web-{1C388195-A1A7-4899-9338-E87931C62D44}" dt="2022-06-08T10:36:48.871" v="199"/>
          <ac:spMkLst>
            <pc:docMk/>
            <pc:sldMk cId="91787558" sldId="257"/>
            <ac:spMk id="11" creationId="{34E4579F-3D68-A89F-6A29-82081A0EEB67}"/>
          </ac:spMkLst>
        </pc:spChg>
        <pc:spChg chg="add mod">
          <ac:chgData name="Mélissa Zhou" userId="071ed09a453febb9" providerId="Windows Live" clId="Web-{1C388195-A1A7-4899-9338-E87931C62D44}" dt="2022-06-08T10:33:26.007" v="138" actId="20577"/>
          <ac:spMkLst>
            <pc:docMk/>
            <pc:sldMk cId="91787558" sldId="257"/>
            <ac:spMk id="12" creationId="{336D2EF3-485E-F901-7BD3-ACE7DFE5E3AD}"/>
          </ac:spMkLst>
        </pc:spChg>
        <pc:spChg chg="add mod">
          <ac:chgData name="Mélissa Zhou" userId="071ed09a453febb9" providerId="Windows Live" clId="Web-{1C388195-A1A7-4899-9338-E87931C62D44}" dt="2022-06-08T10:33:37.038" v="142" actId="20577"/>
          <ac:spMkLst>
            <pc:docMk/>
            <pc:sldMk cId="91787558" sldId="257"/>
            <ac:spMk id="13" creationId="{14C40C07-EB8F-5F2F-A147-DDE20C858A73}"/>
          </ac:spMkLst>
        </pc:spChg>
        <pc:spChg chg="add mod">
          <ac:chgData name="Mélissa Zhou" userId="071ed09a453febb9" providerId="Windows Live" clId="Web-{1C388195-A1A7-4899-9338-E87931C62D44}" dt="2022-06-08T10:33:57.351" v="146" actId="20577"/>
          <ac:spMkLst>
            <pc:docMk/>
            <pc:sldMk cId="91787558" sldId="257"/>
            <ac:spMk id="14" creationId="{E144B1E4-ABDD-93E9-BA42-4EEB720E699F}"/>
          </ac:spMkLst>
        </pc:spChg>
        <pc:spChg chg="add mod">
          <ac:chgData name="Mélissa Zhou" userId="071ed09a453febb9" providerId="Windows Live" clId="Web-{1C388195-A1A7-4899-9338-E87931C62D44}" dt="2022-06-08T10:34:07.273" v="150" actId="20577"/>
          <ac:spMkLst>
            <pc:docMk/>
            <pc:sldMk cId="91787558" sldId="257"/>
            <ac:spMk id="15" creationId="{45C1E00D-5D81-0E87-E170-C810726294F4}"/>
          </ac:spMkLst>
        </pc:spChg>
        <pc:spChg chg="add mod">
          <ac:chgData name="Mélissa Zhou" userId="071ed09a453febb9" providerId="Windows Live" clId="Web-{1C388195-A1A7-4899-9338-E87931C62D44}" dt="2022-06-08T10:34:20.399" v="154" actId="20577"/>
          <ac:spMkLst>
            <pc:docMk/>
            <pc:sldMk cId="91787558" sldId="257"/>
            <ac:spMk id="16" creationId="{6D6659A6-1DC2-FB43-362B-C23992EDEEBB}"/>
          </ac:spMkLst>
        </pc:spChg>
        <pc:spChg chg="add mod">
          <ac:chgData name="Mélissa Zhou" userId="071ed09a453febb9" providerId="Windows Live" clId="Web-{1C388195-A1A7-4899-9338-E87931C62D44}" dt="2022-06-08T10:34:32.993" v="158" actId="20577"/>
          <ac:spMkLst>
            <pc:docMk/>
            <pc:sldMk cId="91787558" sldId="257"/>
            <ac:spMk id="17" creationId="{A72D8058-2B2A-2CA1-784D-1574D52FDC1D}"/>
          </ac:spMkLst>
        </pc:spChg>
        <pc:spChg chg="add mod">
          <ac:chgData name="Mélissa Zhou" userId="071ed09a453febb9" providerId="Windows Live" clId="Web-{1C388195-A1A7-4899-9338-E87931C62D44}" dt="2022-06-08T10:34:56.071" v="172" actId="20577"/>
          <ac:spMkLst>
            <pc:docMk/>
            <pc:sldMk cId="91787558" sldId="257"/>
            <ac:spMk id="18" creationId="{F6E4A9A3-8BB5-F90A-B019-48A43DA8D3A9}"/>
          </ac:spMkLst>
        </pc:spChg>
        <pc:spChg chg="add mod">
          <ac:chgData name="Mélissa Zhou" userId="071ed09a453febb9" providerId="Windows Live" clId="Web-{1C388195-A1A7-4899-9338-E87931C62D44}" dt="2022-06-08T10:34:59.368" v="174" actId="20577"/>
          <ac:spMkLst>
            <pc:docMk/>
            <pc:sldMk cId="91787558" sldId="257"/>
            <ac:spMk id="19" creationId="{1DA2E977-1203-9C27-4F66-A17C1CA345F3}"/>
          </ac:spMkLst>
        </pc:spChg>
        <pc:spChg chg="add mod">
          <ac:chgData name="Mélissa Zhou" userId="071ed09a453febb9" providerId="Windows Live" clId="Web-{1C388195-A1A7-4899-9338-E87931C62D44}" dt="2022-06-08T10:35:01.915" v="176" actId="20577"/>
          <ac:spMkLst>
            <pc:docMk/>
            <pc:sldMk cId="91787558" sldId="257"/>
            <ac:spMk id="20" creationId="{5E788EAB-B51F-7B44-7557-CD1CCD5CC236}"/>
          </ac:spMkLst>
        </pc:spChg>
        <pc:spChg chg="add mod">
          <ac:chgData name="Mélissa Zhou" userId="071ed09a453febb9" providerId="Windows Live" clId="Web-{1C388195-A1A7-4899-9338-E87931C62D44}" dt="2022-06-08T10:35:05.072" v="177" actId="20577"/>
          <ac:spMkLst>
            <pc:docMk/>
            <pc:sldMk cId="91787558" sldId="257"/>
            <ac:spMk id="21" creationId="{3014E63F-30B8-8673-00A8-A5A030BDC3DF}"/>
          </ac:spMkLst>
        </pc:spChg>
        <pc:spChg chg="add mod">
          <ac:chgData name="Mélissa Zhou" userId="071ed09a453febb9" providerId="Windows Live" clId="Web-{1C388195-A1A7-4899-9338-E87931C62D44}" dt="2022-06-08T10:35:08.134" v="181" actId="20577"/>
          <ac:spMkLst>
            <pc:docMk/>
            <pc:sldMk cId="91787558" sldId="257"/>
            <ac:spMk id="22" creationId="{307D94C7-EB18-2CD1-80EE-BF7E7D9AEBAB}"/>
          </ac:spMkLst>
        </pc:spChg>
        <pc:spChg chg="add mod">
          <ac:chgData name="Mélissa Zhou" userId="071ed09a453febb9" providerId="Windows Live" clId="Web-{1C388195-A1A7-4899-9338-E87931C62D44}" dt="2022-06-08T10:35:11.650" v="183" actId="20577"/>
          <ac:spMkLst>
            <pc:docMk/>
            <pc:sldMk cId="91787558" sldId="257"/>
            <ac:spMk id="23" creationId="{CA25827A-543D-EFFD-7B78-A73D4619C6F2}"/>
          </ac:spMkLst>
        </pc:spChg>
        <pc:spChg chg="add mod">
          <ac:chgData name="Mélissa Zhou" userId="071ed09a453febb9" providerId="Windows Live" clId="Web-{1C388195-A1A7-4899-9338-E87931C62D44}" dt="2022-06-08T10:36:19.683" v="193"/>
          <ac:spMkLst>
            <pc:docMk/>
            <pc:sldMk cId="91787558" sldId="257"/>
            <ac:spMk id="24" creationId="{B95DEAFF-EFAE-0064-90F4-27E8466CF443}"/>
          </ac:spMkLst>
        </pc:spChg>
        <pc:spChg chg="add mod">
          <ac:chgData name="Mélissa Zhou" userId="071ed09a453febb9" providerId="Windows Live" clId="Web-{1C388195-A1A7-4899-9338-E87931C62D44}" dt="2022-06-08T10:36:40.012" v="198" actId="1076"/>
          <ac:spMkLst>
            <pc:docMk/>
            <pc:sldMk cId="91787558" sldId="257"/>
            <ac:spMk id="25" creationId="{0B0D2BDF-04A2-5277-4900-6B0D9BABF412}"/>
          </ac:spMkLst>
        </pc:spChg>
      </pc:sldChg>
      <pc:sldChg chg="addSp delSp modSp modNotes">
        <pc:chgData name="Mélissa Zhou" userId="071ed09a453febb9" providerId="Windows Live" clId="Web-{1C388195-A1A7-4899-9338-E87931C62D44}" dt="2022-06-08T10:57:01.545" v="449" actId="1076"/>
        <pc:sldMkLst>
          <pc:docMk/>
          <pc:sldMk cId="152930187" sldId="258"/>
        </pc:sldMkLst>
        <pc:spChg chg="add mod">
          <ac:chgData name="Mélissa Zhou" userId="071ed09a453febb9" providerId="Windows Live" clId="Web-{1C388195-A1A7-4899-9338-E87931C62D44}" dt="2022-06-08T10:54:30.025" v="385" actId="14100"/>
          <ac:spMkLst>
            <pc:docMk/>
            <pc:sldMk cId="152930187" sldId="258"/>
            <ac:spMk id="2" creationId="{59028AFE-893D-3809-CDC1-B4A49123E134}"/>
          </ac:spMkLst>
        </pc:spChg>
        <pc:spChg chg="add mod">
          <ac:chgData name="Mélissa Zhou" userId="071ed09a453febb9" providerId="Windows Live" clId="Web-{1C388195-A1A7-4899-9338-E87931C62D44}" dt="2022-06-08T10:55:42.949" v="412" actId="14100"/>
          <ac:spMkLst>
            <pc:docMk/>
            <pc:sldMk cId="152930187" sldId="258"/>
            <ac:spMk id="3" creationId="{79D81ADD-B400-E075-2BC9-2FA937387615}"/>
          </ac:spMkLst>
        </pc:spChg>
        <pc:spChg chg="add mod">
          <ac:chgData name="Mélissa Zhou" userId="071ed09a453febb9" providerId="Windows Live" clId="Web-{1C388195-A1A7-4899-9338-E87931C62D44}" dt="2022-06-08T10:55:42.949" v="411" actId="14100"/>
          <ac:spMkLst>
            <pc:docMk/>
            <pc:sldMk cId="152930187" sldId="258"/>
            <ac:spMk id="4" creationId="{31105FF5-8B7D-95DF-5116-7485C4501080}"/>
          </ac:spMkLst>
        </pc:spChg>
        <pc:spChg chg="add mod">
          <ac:chgData name="Mélissa Zhou" userId="071ed09a453febb9" providerId="Windows Live" clId="Web-{1C388195-A1A7-4899-9338-E87931C62D44}" dt="2022-06-08T10:57:01.529" v="448" actId="1076"/>
          <ac:spMkLst>
            <pc:docMk/>
            <pc:sldMk cId="152930187" sldId="258"/>
            <ac:spMk id="5" creationId="{28C1A5DB-EF7F-E9F2-7BB5-87F5202655CD}"/>
          </ac:spMkLst>
        </pc:spChg>
        <pc:spChg chg="add mod">
          <ac:chgData name="Mélissa Zhou" userId="071ed09a453febb9" providerId="Windows Live" clId="Web-{1C388195-A1A7-4899-9338-E87931C62D44}" dt="2022-06-08T10:56:32.013" v="430" actId="1076"/>
          <ac:spMkLst>
            <pc:docMk/>
            <pc:sldMk cId="152930187" sldId="258"/>
            <ac:spMk id="6" creationId="{42D94E88-F801-7189-0F88-9E5F2D3932B7}"/>
          </ac:spMkLst>
        </pc:spChg>
        <pc:spChg chg="add mod">
          <ac:chgData name="Mélissa Zhou" userId="071ed09a453febb9" providerId="Windows Live" clId="Web-{1C388195-A1A7-4899-9338-E87931C62D44}" dt="2022-06-08T10:56:01.856" v="421" actId="1076"/>
          <ac:spMkLst>
            <pc:docMk/>
            <pc:sldMk cId="152930187" sldId="258"/>
            <ac:spMk id="7" creationId="{8312EB00-F4B0-3BF1-3014-3262A2D7534F}"/>
          </ac:spMkLst>
        </pc:spChg>
        <pc:spChg chg="add mod">
          <ac:chgData name="Mélissa Zhou" userId="071ed09a453febb9" providerId="Windows Live" clId="Web-{1C388195-A1A7-4899-9338-E87931C62D44}" dt="2022-06-08T10:54:52.932" v="392" actId="1076"/>
          <ac:spMkLst>
            <pc:docMk/>
            <pc:sldMk cId="152930187" sldId="258"/>
            <ac:spMk id="8" creationId="{77EA091A-4BC7-E33D-E314-000840EB0735}"/>
          </ac:spMkLst>
        </pc:spChg>
        <pc:spChg chg="add mod">
          <ac:chgData name="Mélissa Zhou" userId="071ed09a453febb9" providerId="Windows Live" clId="Web-{1C388195-A1A7-4899-9338-E87931C62D44}" dt="2022-06-08T10:54:52.932" v="393" actId="1076"/>
          <ac:spMkLst>
            <pc:docMk/>
            <pc:sldMk cId="152930187" sldId="258"/>
            <ac:spMk id="9" creationId="{F776E253-0468-9008-A7CD-B5D5520CBDBE}"/>
          </ac:spMkLst>
        </pc:spChg>
        <pc:spChg chg="add mod">
          <ac:chgData name="Mélissa Zhou" userId="071ed09a453febb9" providerId="Windows Live" clId="Web-{1C388195-A1A7-4899-9338-E87931C62D44}" dt="2022-06-08T10:57:01.545" v="449" actId="1076"/>
          <ac:spMkLst>
            <pc:docMk/>
            <pc:sldMk cId="152930187" sldId="258"/>
            <ac:spMk id="10" creationId="{02FB3C48-5973-E3E0-77E6-F986DB71E9D8}"/>
          </ac:spMkLst>
        </pc:spChg>
        <pc:spChg chg="add mod">
          <ac:chgData name="Mélissa Zhou" userId="071ed09a453febb9" providerId="Windows Live" clId="Web-{1C388195-A1A7-4899-9338-E87931C62D44}" dt="2022-06-08T10:56:32.013" v="432" actId="1076"/>
          <ac:spMkLst>
            <pc:docMk/>
            <pc:sldMk cId="152930187" sldId="258"/>
            <ac:spMk id="11" creationId="{E9BBF7C2-27E3-2E23-FD99-36F1DDD59743}"/>
          </ac:spMkLst>
        </pc:spChg>
        <pc:spChg chg="add mod">
          <ac:chgData name="Mélissa Zhou" userId="071ed09a453febb9" providerId="Windows Live" clId="Web-{1C388195-A1A7-4899-9338-E87931C62D44}" dt="2022-06-08T10:56:01.887" v="424" actId="1076"/>
          <ac:spMkLst>
            <pc:docMk/>
            <pc:sldMk cId="152930187" sldId="258"/>
            <ac:spMk id="12" creationId="{FA7B7C8D-0B66-ABCD-A0BA-4F59F7FB13E8}"/>
          </ac:spMkLst>
        </pc:spChg>
        <pc:spChg chg="add mod">
          <ac:chgData name="Mélissa Zhou" userId="071ed09a453febb9" providerId="Windows Live" clId="Web-{1C388195-A1A7-4899-9338-E87931C62D44}" dt="2022-06-08T10:51:31.927" v="317"/>
          <ac:spMkLst>
            <pc:docMk/>
            <pc:sldMk cId="152930187" sldId="258"/>
            <ac:spMk id="13" creationId="{EAC46B22-0B25-C9E9-9771-514E682634E4}"/>
          </ac:spMkLst>
        </pc:spChg>
        <pc:spChg chg="add mod">
          <ac:chgData name="Mélissa Zhou" userId="071ed09a453febb9" providerId="Windows Live" clId="Web-{1C388195-A1A7-4899-9338-E87931C62D44}" dt="2022-06-08T10:52:40.210" v="359" actId="1076"/>
          <ac:spMkLst>
            <pc:docMk/>
            <pc:sldMk cId="152930187" sldId="258"/>
            <ac:spMk id="14" creationId="{2A5BE4C0-EB2E-9E54-32B8-761ECD997F3C}"/>
          </ac:spMkLst>
        </pc:spChg>
        <pc:spChg chg="add del mod">
          <ac:chgData name="Mélissa Zhou" userId="071ed09a453febb9" providerId="Windows Live" clId="Web-{1C388195-A1A7-4899-9338-E87931C62D44}" dt="2022-06-08T10:53:06.414" v="363"/>
          <ac:spMkLst>
            <pc:docMk/>
            <pc:sldMk cId="152930187" sldId="258"/>
            <ac:spMk id="15" creationId="{BD344A92-8E98-8736-1674-A3D4A2D668F4}"/>
          </ac:spMkLst>
        </pc:spChg>
        <pc:spChg chg="add mod">
          <ac:chgData name="Mélissa Zhou" userId="071ed09a453febb9" providerId="Windows Live" clId="Web-{1C388195-A1A7-4899-9338-E87931C62D44}" dt="2022-06-08T10:53:31.696" v="375" actId="20577"/>
          <ac:spMkLst>
            <pc:docMk/>
            <pc:sldMk cId="152930187" sldId="258"/>
            <ac:spMk id="16" creationId="{776D0C0A-9270-AA6B-E61D-A5548E1F5DC7}"/>
          </ac:spMkLst>
        </pc:spChg>
        <pc:spChg chg="add mod">
          <ac:chgData name="Mélissa Zhou" userId="071ed09a453febb9" providerId="Windows Live" clId="Web-{1C388195-A1A7-4899-9338-E87931C62D44}" dt="2022-06-08T10:56:53.748" v="446" actId="1076"/>
          <ac:spMkLst>
            <pc:docMk/>
            <pc:sldMk cId="152930187" sldId="258"/>
            <ac:spMk id="17" creationId="{6F8F2F11-1A98-9995-000A-6F3C6256AC8A}"/>
          </ac:spMkLst>
        </pc:spChg>
        <pc:spChg chg="add mod">
          <ac:chgData name="Mélissa Zhou" userId="071ed09a453febb9" providerId="Windows Live" clId="Web-{1C388195-A1A7-4899-9338-E87931C62D44}" dt="2022-06-08T10:56:53.764" v="447" actId="1076"/>
          <ac:spMkLst>
            <pc:docMk/>
            <pc:sldMk cId="152930187" sldId="258"/>
            <ac:spMk id="18" creationId="{C59EB301-9DDB-A2EF-2FD0-3CAE59C00296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0A6B73-368C-4AE4-B172-98645D69DAC5}" type="datetimeFigureOut">
              <a:t>6/8/2022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63055B-B41F-4580-8B0E-A9D7CE285253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46558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https://mdbootstrap.com/docs/standard/extended/registration/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63055B-B41F-4580-8B0E-A9D7CE285253}" type="slidenum"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32542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98C669-8DE0-18FD-2E81-5BBACAF2D4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59C5F17-7399-4068-C466-012EB4DCEF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BA34034-362C-4CA5-0C0D-3346FB051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3DCB8-9272-4B59-BBA5-EE8745829236}" type="datetimeFigureOut">
              <a:rPr lang="fr-FR" smtClean="0"/>
              <a:t>08/06/2022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1193662-ABA3-0953-A964-823920D77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CB43DFA-3ECF-8CDD-53EC-B0EED1CD0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ED6ED-2E97-4D36-94B5-A78F17CE8CD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9966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6B4F07-430B-E3DD-39AD-2DFE51C5E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CBBB36D-D327-4D72-51DC-89DA18E621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49CC82A-FEDF-1AA0-4421-651691D78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3DCB8-9272-4B59-BBA5-EE8745829236}" type="datetimeFigureOut">
              <a:rPr lang="fr-FR" smtClean="0"/>
              <a:t>08/06/2022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2082072-01D3-57C2-C9DF-9C2C5DAA5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92D3E38-ED83-1BDA-545B-946BBDA38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ED6ED-2E97-4D36-94B5-A78F17CE8CD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8180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D6F366A-450F-07D6-5F87-400AC39B8C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2CD3330-A674-12C1-FEB0-F51651DE53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79B9D21-4B4D-03ED-EABA-D27D58AE7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3DCB8-9272-4B59-BBA5-EE8745829236}" type="datetimeFigureOut">
              <a:rPr lang="fr-FR" smtClean="0"/>
              <a:t>08/06/2022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482D8E5-D0AD-C2D6-6514-255458963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CA937EF-F589-4A69-F989-EB3921334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ED6ED-2E97-4D36-94B5-A78F17CE8CD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7726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784BB8-053A-6DDB-DF33-BA7D15BB6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3EDBF86-A80E-E028-F6DF-2DA2DF7397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9372793-4BE3-3A1B-9825-9BFC8C608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3DCB8-9272-4B59-BBA5-EE8745829236}" type="datetimeFigureOut">
              <a:rPr lang="fr-FR" smtClean="0"/>
              <a:t>08/06/2022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A7C2C09-5E5D-67C7-EE15-F9A5F67E2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572D2A2-CFAC-6756-5FFD-7F7F862ED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ED6ED-2E97-4D36-94B5-A78F17CE8CD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2548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F81ED5B-D48D-F091-6B09-19A1E9C37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805190B-A4DE-0C4E-EF7A-E1B385929E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2CD745F-56D4-0DE2-6823-BF707677A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3DCB8-9272-4B59-BBA5-EE8745829236}" type="datetimeFigureOut">
              <a:rPr lang="fr-FR" smtClean="0"/>
              <a:t>08/06/2022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4344EBF-C6D0-0873-C32B-6A1F383AD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D0E4F48-4099-1A36-91F1-9F9FE3EEA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ED6ED-2E97-4D36-94B5-A78F17CE8CD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0560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9253B0-F373-ECFF-4EA9-F48CDEF3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A831BDC-5E9D-09D3-84F9-FBAF73033C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853DA61-F7B9-CDD0-514D-6B19B3F5E5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3A5792B-4AF8-E297-00E9-414070E6D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3DCB8-9272-4B59-BBA5-EE8745829236}" type="datetimeFigureOut">
              <a:rPr lang="fr-FR" smtClean="0"/>
              <a:t>08/06/2022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2419AB7-2EA1-871B-60F4-D9103FCB5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C3D5FE4-8C0B-8A8A-B08C-2CE560266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ED6ED-2E97-4D36-94B5-A78F17CE8CD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4938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4541E6-F1D1-F8BC-6F49-7B036C0BF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79DD481-DB08-FE87-C7A9-1989011D3A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DFE74D1-7775-7E2E-E1B8-D7A57E4F7A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1DC9E0D-D04D-B34D-8554-7441DE760E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AB59E04-7E22-F5AE-E0E9-C133B2CCD0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7D72B9B9-A68E-5C39-5A96-BC35AB202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3DCB8-9272-4B59-BBA5-EE8745829236}" type="datetimeFigureOut">
              <a:rPr lang="fr-FR" smtClean="0"/>
              <a:t>08/06/2022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C1C6452-CD5D-1FA1-4C10-DBE24396C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521FFF4-7DE0-BABD-1AFB-C42BEAF01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ED6ED-2E97-4D36-94B5-A78F17CE8CD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871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1EC478-0BBE-0549-AD04-11B39287E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A08E1DF-4604-2ED4-ED10-BAED3044C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3DCB8-9272-4B59-BBA5-EE8745829236}" type="datetimeFigureOut">
              <a:rPr lang="fr-FR" smtClean="0"/>
              <a:t>08/06/2022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4D11333-14A2-8EEC-C850-90ED967DE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475C82C-898A-0DBD-6AC2-46ADBE589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ED6ED-2E97-4D36-94B5-A78F17CE8CD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3068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F31E325-1A45-3312-B879-EDFC83A11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3DCB8-9272-4B59-BBA5-EE8745829236}" type="datetimeFigureOut">
              <a:rPr lang="fr-FR" smtClean="0"/>
              <a:t>08/06/2022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D8AF680-0E75-8D78-0947-405BE26B7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49FA5A2-9EF6-19CB-6C7B-A7B037189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ED6ED-2E97-4D36-94B5-A78F17CE8CD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2804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9921F6-2AB1-8294-1331-19BC4A1D5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0823CCB-0ADB-454A-A952-96D055CBB5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27CE600-74D9-20D0-530B-C1667F4781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9F54B37-F8FF-AC5F-8BFC-E6B05CAA9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3DCB8-9272-4B59-BBA5-EE8745829236}" type="datetimeFigureOut">
              <a:rPr lang="fr-FR" smtClean="0"/>
              <a:t>08/06/2022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303D834-4E1D-1BAC-0448-9C37A90C0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DA0925A-458C-10DE-3C6D-E14EE4364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ED6ED-2E97-4D36-94B5-A78F17CE8CD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943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2546BD-AE5F-D9E2-331C-0BDA410AE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B485CD45-3984-A1D4-8340-D7E165CC02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3CB055B-D3B5-9AF2-782C-AB2751ACEB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71D96AF-3F2B-666D-1CCE-2D653B778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3DCB8-9272-4B59-BBA5-EE8745829236}" type="datetimeFigureOut">
              <a:rPr lang="fr-FR" smtClean="0"/>
              <a:t>08/06/2022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F880F4F-FE7F-75D9-3657-7F1085515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1E0F0D8-2B1D-A077-EE13-4DB0AC758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ED6ED-2E97-4D36-94B5-A78F17CE8CD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5017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A06D2853-1AC5-B4CC-9AE4-7337A3D72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6F7ACC7-4F05-84F0-553E-5EF85F7DC3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42596F4-B881-D71B-9225-A2A453BA42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D3DCB8-9272-4B59-BBA5-EE8745829236}" type="datetimeFigureOut">
              <a:rPr lang="fr-FR" smtClean="0"/>
              <a:t>08/06/2022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96B715F-3830-27FB-C1A0-8271A1933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C175CE1-72A9-B657-B43B-A88EC3AB54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0ED6ED-2E97-4D36-94B5-A78F17CE8CD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6912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29BA9C8-174A-7FB8-2C33-9ADA8D33FDF1}"/>
              </a:ext>
            </a:extLst>
          </p:cNvPr>
          <p:cNvSpPr/>
          <p:nvPr/>
        </p:nvSpPr>
        <p:spPr>
          <a:xfrm>
            <a:off x="213360" y="198120"/>
            <a:ext cx="11755120" cy="579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fr-FR">
              <a:cs typeface="Calibri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81245A0-2780-0CE5-7B64-9DEBEC4C696E}"/>
              </a:ext>
            </a:extLst>
          </p:cNvPr>
          <p:cNvSpPr/>
          <p:nvPr/>
        </p:nvSpPr>
        <p:spPr>
          <a:xfrm>
            <a:off x="6096000" y="259080"/>
            <a:ext cx="2367280" cy="447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>
                <a:solidFill>
                  <a:srgbClr val="000000"/>
                </a:solidFill>
                <a:cs typeface="Calibri"/>
              </a:rPr>
              <a:t>Rechercher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785B304-0177-875A-0B44-A4F34482F5BD}"/>
              </a:ext>
            </a:extLst>
          </p:cNvPr>
          <p:cNvSpPr/>
          <p:nvPr/>
        </p:nvSpPr>
        <p:spPr>
          <a:xfrm>
            <a:off x="1493519" y="269239"/>
            <a:ext cx="1158240" cy="447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>
                <a:solidFill>
                  <a:srgbClr val="000000"/>
                </a:solidFill>
                <a:cs typeface="Calibri"/>
              </a:rPr>
              <a:t>Accueil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1EB1BD6-100D-C612-AFCE-780DCF4E0645}"/>
              </a:ext>
            </a:extLst>
          </p:cNvPr>
          <p:cNvSpPr/>
          <p:nvPr/>
        </p:nvSpPr>
        <p:spPr>
          <a:xfrm>
            <a:off x="2905758" y="269238"/>
            <a:ext cx="1158240" cy="447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>
                <a:solidFill>
                  <a:srgbClr val="000000"/>
                </a:solidFill>
                <a:cs typeface="Calibri"/>
              </a:rPr>
              <a:t>Films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73D13E0-8A2A-AA67-6C63-0424CC326538}"/>
              </a:ext>
            </a:extLst>
          </p:cNvPr>
          <p:cNvSpPr/>
          <p:nvPr/>
        </p:nvSpPr>
        <p:spPr>
          <a:xfrm>
            <a:off x="4317997" y="269237"/>
            <a:ext cx="1158240" cy="447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>
                <a:solidFill>
                  <a:srgbClr val="000000"/>
                </a:solidFill>
                <a:cs typeface="Calibri"/>
              </a:rPr>
              <a:t>Séries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1E46385-E87E-13D4-55E4-0888F1876B8F}"/>
              </a:ext>
            </a:extLst>
          </p:cNvPr>
          <p:cNvSpPr/>
          <p:nvPr/>
        </p:nvSpPr>
        <p:spPr>
          <a:xfrm>
            <a:off x="9438640" y="289560"/>
            <a:ext cx="2367280" cy="3962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>
                <a:solidFill>
                  <a:srgbClr val="000000"/>
                </a:solidFill>
                <a:cs typeface="Calibri"/>
              </a:rPr>
              <a:t>Se connecter</a:t>
            </a:r>
            <a:endParaRPr lang="fr-FR">
              <a:solidFill>
                <a:srgbClr val="000000"/>
              </a:solidFill>
            </a:endParaRP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9056594E-5061-D04C-A322-0AC6E858DC96}"/>
              </a:ext>
            </a:extLst>
          </p:cNvPr>
          <p:cNvSpPr/>
          <p:nvPr/>
        </p:nvSpPr>
        <p:spPr>
          <a:xfrm>
            <a:off x="315595" y="259715"/>
            <a:ext cx="975360" cy="447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>
                <a:solidFill>
                  <a:srgbClr val="000000"/>
                </a:solidFill>
                <a:cs typeface="Calibri"/>
              </a:rPr>
              <a:t>Logo</a:t>
            </a:r>
            <a:endParaRPr lang="fr-FR">
              <a:solidFill>
                <a:srgbClr val="00000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5A89977-E4CF-5E8F-9E3C-B192B1507F89}"/>
              </a:ext>
            </a:extLst>
          </p:cNvPr>
          <p:cNvSpPr/>
          <p:nvPr/>
        </p:nvSpPr>
        <p:spPr>
          <a:xfrm>
            <a:off x="1007110" y="1256030"/>
            <a:ext cx="9966960" cy="2052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fr-FR">
                <a:cs typeface="Calibri" panose="020F0502020204030204"/>
              </a:rPr>
              <a:t>DECOUVRIR SERIES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82ACEA3-7655-8449-D679-96E78A031FCE}"/>
              </a:ext>
            </a:extLst>
          </p:cNvPr>
          <p:cNvSpPr/>
          <p:nvPr/>
        </p:nvSpPr>
        <p:spPr>
          <a:xfrm>
            <a:off x="1007109" y="3511549"/>
            <a:ext cx="9966960" cy="2052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/>
          <a:lstStyle/>
          <a:p>
            <a:r>
              <a:rPr lang="fr-FR">
                <a:solidFill>
                  <a:srgbClr val="FFFFFF"/>
                </a:solidFill>
                <a:latin typeface="Calibri"/>
              </a:rPr>
              <a:t>DECOUVRIR FILMS</a:t>
            </a:r>
            <a:endParaRPr lang="fr-FR">
              <a:cs typeface="Calibri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36D2EF3-485E-F901-7BD3-ACE7DFE5E3AD}"/>
              </a:ext>
            </a:extLst>
          </p:cNvPr>
          <p:cNvSpPr/>
          <p:nvPr/>
        </p:nvSpPr>
        <p:spPr>
          <a:xfrm>
            <a:off x="1495425" y="1713865"/>
            <a:ext cx="1300480" cy="14630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>
                <a:cs typeface="Calibri"/>
              </a:rPr>
              <a:t>SERIE 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4C40C07-EB8F-5F2F-A147-DDE20C858A73}"/>
              </a:ext>
            </a:extLst>
          </p:cNvPr>
          <p:cNvSpPr/>
          <p:nvPr/>
        </p:nvSpPr>
        <p:spPr>
          <a:xfrm>
            <a:off x="3049904" y="1713864"/>
            <a:ext cx="1300480" cy="14630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>
                <a:cs typeface="Calibri"/>
              </a:rPr>
              <a:t>SERIE 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144B1E4-ABDD-93E9-BA42-4EEB720E699F}"/>
              </a:ext>
            </a:extLst>
          </p:cNvPr>
          <p:cNvSpPr/>
          <p:nvPr/>
        </p:nvSpPr>
        <p:spPr>
          <a:xfrm>
            <a:off x="4604383" y="1713863"/>
            <a:ext cx="1300480" cy="14630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>
                <a:cs typeface="Calibri"/>
              </a:rPr>
              <a:t>SERIE 3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5C1E00D-5D81-0E87-E170-C810726294F4}"/>
              </a:ext>
            </a:extLst>
          </p:cNvPr>
          <p:cNvSpPr/>
          <p:nvPr/>
        </p:nvSpPr>
        <p:spPr>
          <a:xfrm>
            <a:off x="6158862" y="1713862"/>
            <a:ext cx="1300480" cy="14630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>
                <a:cs typeface="Calibri"/>
              </a:rPr>
              <a:t>SERIE 4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D6659A6-1DC2-FB43-362B-C23992EDEEBB}"/>
              </a:ext>
            </a:extLst>
          </p:cNvPr>
          <p:cNvSpPr/>
          <p:nvPr/>
        </p:nvSpPr>
        <p:spPr>
          <a:xfrm>
            <a:off x="7713341" y="1713861"/>
            <a:ext cx="1300480" cy="14630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>
                <a:cs typeface="Calibri"/>
              </a:rPr>
              <a:t>SERIE 5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72D8058-2B2A-2CA1-784D-1574D52FDC1D}"/>
              </a:ext>
            </a:extLst>
          </p:cNvPr>
          <p:cNvSpPr/>
          <p:nvPr/>
        </p:nvSpPr>
        <p:spPr>
          <a:xfrm>
            <a:off x="9267821" y="1713861"/>
            <a:ext cx="1300480" cy="14630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>
                <a:cs typeface="Calibri"/>
              </a:rPr>
              <a:t>SERIE 6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6E4A9A3-8BB5-F90A-B019-48A43DA8D3A9}"/>
              </a:ext>
            </a:extLst>
          </p:cNvPr>
          <p:cNvSpPr/>
          <p:nvPr/>
        </p:nvSpPr>
        <p:spPr>
          <a:xfrm>
            <a:off x="1485264" y="3938904"/>
            <a:ext cx="1300480" cy="14630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>
                <a:cs typeface="Calibri"/>
              </a:rPr>
              <a:t>FILM 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DA2E977-1203-9C27-4F66-A17C1CA345F3}"/>
              </a:ext>
            </a:extLst>
          </p:cNvPr>
          <p:cNvSpPr/>
          <p:nvPr/>
        </p:nvSpPr>
        <p:spPr>
          <a:xfrm>
            <a:off x="3039743" y="3938903"/>
            <a:ext cx="1300480" cy="14630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>
                <a:cs typeface="Calibri"/>
              </a:rPr>
              <a:t>FILM 2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E788EAB-B51F-7B44-7557-CD1CCD5CC236}"/>
              </a:ext>
            </a:extLst>
          </p:cNvPr>
          <p:cNvSpPr/>
          <p:nvPr/>
        </p:nvSpPr>
        <p:spPr>
          <a:xfrm>
            <a:off x="4594222" y="3938902"/>
            <a:ext cx="1300480" cy="14630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>
                <a:cs typeface="Calibri"/>
              </a:rPr>
              <a:t>FILM 3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014E63F-30B8-8673-00A8-A5A030BDC3DF}"/>
              </a:ext>
            </a:extLst>
          </p:cNvPr>
          <p:cNvSpPr/>
          <p:nvPr/>
        </p:nvSpPr>
        <p:spPr>
          <a:xfrm>
            <a:off x="6148701" y="3938901"/>
            <a:ext cx="1300480" cy="14630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>
                <a:cs typeface="Calibri"/>
              </a:rPr>
              <a:t>FILM 4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07D94C7-EB18-2CD1-80EE-BF7E7D9AEBAB}"/>
              </a:ext>
            </a:extLst>
          </p:cNvPr>
          <p:cNvSpPr/>
          <p:nvPr/>
        </p:nvSpPr>
        <p:spPr>
          <a:xfrm>
            <a:off x="7703181" y="3938901"/>
            <a:ext cx="1300480" cy="14630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>
                <a:cs typeface="Calibri"/>
              </a:rPr>
              <a:t>FILM 5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A25827A-543D-EFFD-7B78-A73D4619C6F2}"/>
              </a:ext>
            </a:extLst>
          </p:cNvPr>
          <p:cNvSpPr/>
          <p:nvPr/>
        </p:nvSpPr>
        <p:spPr>
          <a:xfrm>
            <a:off x="9257661" y="3938901"/>
            <a:ext cx="1300480" cy="14630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>
                <a:cs typeface="Calibri"/>
              </a:rPr>
              <a:t>FILM 6</a:t>
            </a:r>
          </a:p>
        </p:txBody>
      </p:sp>
      <p:sp>
        <p:nvSpPr>
          <p:cNvPr id="24" name="Flèche : pentagone 23">
            <a:extLst>
              <a:ext uri="{FF2B5EF4-FFF2-40B4-BE49-F238E27FC236}">
                <a16:creationId xmlns:a16="http://schemas.microsoft.com/office/drawing/2014/main" id="{B95DEAFF-EFAE-0064-90F4-27E8466CF443}"/>
              </a:ext>
            </a:extLst>
          </p:cNvPr>
          <p:cNvSpPr/>
          <p:nvPr/>
        </p:nvSpPr>
        <p:spPr>
          <a:xfrm>
            <a:off x="10669016" y="4479543"/>
            <a:ext cx="162560" cy="375920"/>
          </a:xfrm>
          <a:prstGeom prst="homePlat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Flèche : pentagone 24">
            <a:extLst>
              <a:ext uri="{FF2B5EF4-FFF2-40B4-BE49-F238E27FC236}">
                <a16:creationId xmlns:a16="http://schemas.microsoft.com/office/drawing/2014/main" id="{0B0D2BDF-04A2-5277-4900-6B0D9BABF412}"/>
              </a:ext>
            </a:extLst>
          </p:cNvPr>
          <p:cNvSpPr/>
          <p:nvPr/>
        </p:nvSpPr>
        <p:spPr>
          <a:xfrm>
            <a:off x="10669016" y="2284982"/>
            <a:ext cx="162560" cy="375920"/>
          </a:xfrm>
          <a:prstGeom prst="homePlat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787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59028AFE-893D-3809-CDC1-B4A49123E134}"/>
              </a:ext>
            </a:extLst>
          </p:cNvPr>
          <p:cNvSpPr/>
          <p:nvPr/>
        </p:nvSpPr>
        <p:spPr>
          <a:xfrm>
            <a:off x="339437" y="87746"/>
            <a:ext cx="11569930" cy="6660803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3600">
                <a:cs typeface="Calibri"/>
              </a:rPr>
              <a:t>INSCRIPTION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9D81ADD-B400-E075-2BC9-2FA937387615}"/>
              </a:ext>
            </a:extLst>
          </p:cNvPr>
          <p:cNvSpPr/>
          <p:nvPr/>
        </p:nvSpPr>
        <p:spPr>
          <a:xfrm>
            <a:off x="2229772" y="1359021"/>
            <a:ext cx="3527321" cy="3929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cs typeface="Calibri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1105FF5-8B7D-95DF-5116-7485C4501080}"/>
              </a:ext>
            </a:extLst>
          </p:cNvPr>
          <p:cNvSpPr/>
          <p:nvPr/>
        </p:nvSpPr>
        <p:spPr>
          <a:xfrm>
            <a:off x="6580545" y="1359019"/>
            <a:ext cx="3379838" cy="3929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cs typeface="Calibri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8C1A5DB-EF7F-E9F2-7BB5-87F5202655CD}"/>
              </a:ext>
            </a:extLst>
          </p:cNvPr>
          <p:cNvSpPr/>
          <p:nvPr/>
        </p:nvSpPr>
        <p:spPr>
          <a:xfrm>
            <a:off x="2229770" y="3073332"/>
            <a:ext cx="7730612" cy="3929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cs typeface="Calibri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2D94E88-F801-7189-0F88-9E5F2D3932B7}"/>
              </a:ext>
            </a:extLst>
          </p:cNvPr>
          <p:cNvSpPr/>
          <p:nvPr/>
        </p:nvSpPr>
        <p:spPr>
          <a:xfrm>
            <a:off x="2229769" y="4039425"/>
            <a:ext cx="7730612" cy="3929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cs typeface="Calibri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312EB00-F4B0-3BF1-3014-3262A2D7534F}"/>
              </a:ext>
            </a:extLst>
          </p:cNvPr>
          <p:cNvSpPr/>
          <p:nvPr/>
        </p:nvSpPr>
        <p:spPr>
          <a:xfrm>
            <a:off x="2242058" y="4946301"/>
            <a:ext cx="7730612" cy="3929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cs typeface="Calibri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77EA091A-4BC7-E33D-E314-000840EB0735}"/>
              </a:ext>
            </a:extLst>
          </p:cNvPr>
          <p:cNvSpPr txBox="1"/>
          <p:nvPr/>
        </p:nvSpPr>
        <p:spPr>
          <a:xfrm>
            <a:off x="2244828" y="1066818"/>
            <a:ext cx="3505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/>
              <a:t>Nom</a:t>
            </a:r>
            <a:endParaRPr lang="fr-FR">
              <a:cs typeface="Calibri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F776E253-0468-9008-A7CD-B5D5520CBDBE}"/>
              </a:ext>
            </a:extLst>
          </p:cNvPr>
          <p:cNvSpPr txBox="1"/>
          <p:nvPr/>
        </p:nvSpPr>
        <p:spPr>
          <a:xfrm>
            <a:off x="6521860" y="1054526"/>
            <a:ext cx="3505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/>
              <a:t>Prénom</a:t>
            </a:r>
            <a:endParaRPr lang="fr-FR">
              <a:cs typeface="Calibri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02FB3C48-5973-E3E0-77E6-F986DB71E9D8}"/>
              </a:ext>
            </a:extLst>
          </p:cNvPr>
          <p:cNvSpPr txBox="1"/>
          <p:nvPr/>
        </p:nvSpPr>
        <p:spPr>
          <a:xfrm>
            <a:off x="2232538" y="2793419"/>
            <a:ext cx="773306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/>
              <a:t>Email</a:t>
            </a:r>
            <a:endParaRPr lang="fr-FR">
              <a:cs typeface="Calibri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E9BBF7C2-27E3-2E23-FD99-36F1DDD59743}"/>
              </a:ext>
            </a:extLst>
          </p:cNvPr>
          <p:cNvSpPr txBox="1"/>
          <p:nvPr/>
        </p:nvSpPr>
        <p:spPr>
          <a:xfrm>
            <a:off x="2232537" y="3734932"/>
            <a:ext cx="773306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/>
              <a:t>Mot de passe</a:t>
            </a:r>
            <a:endParaRPr lang="fr-FR">
              <a:cs typeface="Calibri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FA7B7C8D-0B66-ABCD-A0BA-4F59F7FB13E8}"/>
              </a:ext>
            </a:extLst>
          </p:cNvPr>
          <p:cNvSpPr txBox="1"/>
          <p:nvPr/>
        </p:nvSpPr>
        <p:spPr>
          <a:xfrm>
            <a:off x="2232536" y="4654098"/>
            <a:ext cx="773306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/>
              <a:t>Confirmation de mot de passe</a:t>
            </a:r>
            <a:endParaRPr lang="fr-FR">
              <a:cs typeface="Calibri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AC46B22-0B25-C9E9-9771-514E682634E4}"/>
              </a:ext>
            </a:extLst>
          </p:cNvPr>
          <p:cNvSpPr/>
          <p:nvPr/>
        </p:nvSpPr>
        <p:spPr>
          <a:xfrm>
            <a:off x="2245880" y="5721061"/>
            <a:ext cx="230909" cy="2309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2A5BE4C0-EB2E-9E54-32B8-761ECD997F3C}"/>
              </a:ext>
            </a:extLst>
          </p:cNvPr>
          <p:cNvSpPr txBox="1"/>
          <p:nvPr/>
        </p:nvSpPr>
        <p:spPr>
          <a:xfrm>
            <a:off x="2509628" y="5679783"/>
            <a:ext cx="7733068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1600" i="1"/>
              <a:t>J'accepte les </a:t>
            </a:r>
            <a:r>
              <a:rPr lang="fr-FR" sz="1600" b="1" i="1">
                <a:solidFill>
                  <a:srgbClr val="00B0F0"/>
                </a:solidFill>
              </a:rPr>
              <a:t>termes et conditions d'utilisation</a:t>
            </a:r>
            <a:endParaRPr lang="fr-FR" sz="1600" b="1" i="1">
              <a:solidFill>
                <a:srgbClr val="00B0F0"/>
              </a:solidFill>
              <a:cs typeface="Calibri"/>
            </a:endParaRPr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776D0C0A-9270-AA6B-E61D-A5548E1F5DC7}"/>
              </a:ext>
            </a:extLst>
          </p:cNvPr>
          <p:cNvSpPr/>
          <p:nvPr/>
        </p:nvSpPr>
        <p:spPr>
          <a:xfrm>
            <a:off x="7207539" y="5556539"/>
            <a:ext cx="2759362" cy="5541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>
                <a:cs typeface="Calibri"/>
              </a:rPr>
              <a:t>S'inscrire</a:t>
            </a:r>
            <a:endParaRPr lang="fr-F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F8F2F11-1A98-9995-000A-6F3C6256AC8A}"/>
              </a:ext>
            </a:extLst>
          </p:cNvPr>
          <p:cNvSpPr/>
          <p:nvPr/>
        </p:nvSpPr>
        <p:spPr>
          <a:xfrm>
            <a:off x="2229770" y="2172785"/>
            <a:ext cx="7730612" cy="3929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cs typeface="Calibri"/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C59EB301-9DDB-A2EF-2FD0-3CAE59C00296}"/>
              </a:ext>
            </a:extLst>
          </p:cNvPr>
          <p:cNvSpPr txBox="1"/>
          <p:nvPr/>
        </p:nvSpPr>
        <p:spPr>
          <a:xfrm>
            <a:off x="2232538" y="1892873"/>
            <a:ext cx="773306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/>
              <a:t>Date de naissance</a:t>
            </a:r>
            <a:endParaRPr lang="fr-FR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2930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45503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63165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626870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3440509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6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Thème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Martin Briday</dc:creator>
  <cp:revision>1</cp:revision>
  <dcterms:created xsi:type="dcterms:W3CDTF">2022-06-08T10:04:01Z</dcterms:created>
  <dcterms:modified xsi:type="dcterms:W3CDTF">2022-06-08T10:57:24Z</dcterms:modified>
</cp:coreProperties>
</file>