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60" r:id="rId5"/>
    <p:sldId id="261" r:id="rId6"/>
    <p:sldId id="264" r:id="rId7"/>
    <p:sldId id="266" r:id="rId8"/>
    <p:sldId id="265" r:id="rId9"/>
    <p:sldId id="267" r:id="rId10"/>
    <p:sldId id="259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8B61B-5663-45EC-BBB4-F56CF2AE196F}" v="452" dt="2022-06-09T08:24:20.178"/>
    <p1510:client id="{1C388195-A1A7-4899-9338-E87931C62D44}" v="555" dt="2022-06-08T10:57:01.545"/>
    <p1510:client id="{4218B602-E08B-44B5-A144-A8EA265E5EFC}" v="22" dt="2022-06-08T13:27:16.912"/>
    <p1510:client id="{6570FDFD-365E-4556-B4F4-64B3C7BF1416}" v="23" dt="2022-06-10T13:46:33.298"/>
    <p1510:client id="{7953949E-32BC-4D51-86D9-1832C2A4BE9C}" v="1310" dt="2022-06-08T15:27:16.615"/>
    <p1510:client id="{832AC5C1-F587-4411-895C-51681DCD4172}" v="9" dt="2022-06-08T10:07:35.539"/>
    <p1510:client id="{C54A902A-A71C-4E25-980B-9031DA333BBD}" v="85" dt="2022-06-08T13:09:14.313"/>
    <p1510:client id="{F7AABDE8-9DED-4371-A384-2932A2DC4568}" v="99" dt="2022-06-08T13:44:18.226"/>
    <p1510:client id="{FEC9E8A5-341F-4114-97AE-B7EB5AE780AD}" v="16" dt="2022-06-08T10:08:0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élissa Zhou" userId="071ed09a453febb9" providerId="Windows Live" clId="Web-{0D98B61B-5663-45EC-BBB4-F56CF2AE196F}"/>
    <pc:docChg chg="addSld delSld modSld sldOrd">
      <pc:chgData name="Mélissa Zhou" userId="071ed09a453febb9" providerId="Windows Live" clId="Web-{0D98B61B-5663-45EC-BBB4-F56CF2AE196F}" dt="2022-06-09T08:24:20.178" v="332" actId="1076"/>
      <pc:docMkLst>
        <pc:docMk/>
      </pc:docMkLst>
      <pc:sldChg chg="addSp delSp modSp">
        <pc:chgData name="Mélissa Zhou" userId="071ed09a453febb9" providerId="Windows Live" clId="Web-{0D98B61B-5663-45EC-BBB4-F56CF2AE196F}" dt="2022-06-09T08:24:20.178" v="332" actId="1076"/>
        <pc:sldMkLst>
          <pc:docMk/>
          <pc:sldMk cId="152930187" sldId="258"/>
        </pc:sldMkLst>
        <pc:spChg chg="mod">
          <ac:chgData name="Mélissa Zhou" userId="071ed09a453febb9" providerId="Windows Live" clId="Web-{0D98B61B-5663-45EC-BBB4-F56CF2AE196F}" dt="2022-06-09T08:23:34.865" v="322" actId="1076"/>
          <ac:spMkLst>
            <pc:docMk/>
            <pc:sldMk cId="152930187" sldId="258"/>
            <ac:spMk id="5" creationId="{28C1A5DB-EF7F-E9F2-7BB5-87F5202655CD}"/>
          </ac:spMkLst>
        </pc:spChg>
        <pc:spChg chg="mod">
          <ac:chgData name="Mélissa Zhou" userId="071ed09a453febb9" providerId="Windows Live" clId="Web-{0D98B61B-5663-45EC-BBB4-F56CF2AE196F}" dt="2022-06-09T08:24:08.084" v="329" actId="1076"/>
          <ac:spMkLst>
            <pc:docMk/>
            <pc:sldMk cId="152930187" sldId="258"/>
            <ac:spMk id="6" creationId="{42D94E88-F801-7189-0F88-9E5F2D3932B7}"/>
          </ac:spMkLst>
        </pc:spChg>
        <pc:spChg chg="mod">
          <ac:chgData name="Mélissa Zhou" userId="071ed09a453febb9" providerId="Windows Live" clId="Web-{0D98B61B-5663-45EC-BBB4-F56CF2AE196F}" dt="2022-06-09T08:24:20.178" v="332" actId="1076"/>
          <ac:spMkLst>
            <pc:docMk/>
            <pc:sldMk cId="152930187" sldId="258"/>
            <ac:spMk id="7" creationId="{8312EB00-F4B0-3BF1-3014-3262A2D7534F}"/>
          </ac:spMkLst>
        </pc:spChg>
        <pc:spChg chg="mod">
          <ac:chgData name="Mélissa Zhou" userId="071ed09a453febb9" providerId="Windows Live" clId="Web-{0D98B61B-5663-45EC-BBB4-F56CF2AE196F}" dt="2022-06-09T08:23:34.880" v="323" actId="1076"/>
          <ac:spMkLst>
            <pc:docMk/>
            <pc:sldMk cId="152930187" sldId="258"/>
            <ac:spMk id="10" creationId="{02FB3C48-5973-E3E0-77E6-F986DB71E9D8}"/>
          </ac:spMkLst>
        </pc:spChg>
        <pc:spChg chg="mod">
          <ac:chgData name="Mélissa Zhou" userId="071ed09a453febb9" providerId="Windows Live" clId="Web-{0D98B61B-5663-45EC-BBB4-F56CF2AE196F}" dt="2022-06-09T08:24:08.100" v="330" actId="1076"/>
          <ac:spMkLst>
            <pc:docMk/>
            <pc:sldMk cId="152930187" sldId="258"/>
            <ac:spMk id="11" creationId="{E9BBF7C2-27E3-2E23-FD99-36F1DDD59743}"/>
          </ac:spMkLst>
        </pc:spChg>
        <pc:spChg chg="mod">
          <ac:chgData name="Mélissa Zhou" userId="071ed09a453febb9" providerId="Windows Live" clId="Web-{0D98B61B-5663-45EC-BBB4-F56CF2AE196F}" dt="2022-06-09T08:24:14.053" v="331" actId="1076"/>
          <ac:spMkLst>
            <pc:docMk/>
            <pc:sldMk cId="152930187" sldId="258"/>
            <ac:spMk id="12" creationId="{FA7B7C8D-0B66-ABCD-A0BA-4F59F7FB13E8}"/>
          </ac:spMkLst>
        </pc:spChg>
        <pc:spChg chg="mod">
          <ac:chgData name="Mélissa Zhou" userId="071ed09a453febb9" providerId="Windows Live" clId="Web-{0D98B61B-5663-45EC-BBB4-F56CF2AE196F}" dt="2022-06-09T08:15:15.603" v="216" actId="20577"/>
          <ac:spMkLst>
            <pc:docMk/>
            <pc:sldMk cId="152930187" sldId="258"/>
            <ac:spMk id="17" creationId="{6F8F2F11-1A98-9995-000A-6F3C6256AC8A}"/>
          </ac:spMkLst>
        </pc:spChg>
        <pc:spChg chg="mod">
          <ac:chgData name="Mélissa Zhou" userId="071ed09a453febb9" providerId="Windows Live" clId="Web-{0D98B61B-5663-45EC-BBB4-F56CF2AE196F}" dt="2022-06-09T08:14:48.009" v="210" actId="1076"/>
          <ac:spMkLst>
            <pc:docMk/>
            <pc:sldMk cId="152930187" sldId="258"/>
            <ac:spMk id="18" creationId="{C59EB301-9DDB-A2EF-2FD0-3CAE59C00296}"/>
          </ac:spMkLst>
        </pc:spChg>
        <pc:spChg chg="add mod">
          <ac:chgData name="Mélissa Zhou" userId="071ed09a453febb9" providerId="Windows Live" clId="Web-{0D98B61B-5663-45EC-BBB4-F56CF2AE196F}" dt="2022-06-09T08:16:52.402" v="271" actId="20577"/>
          <ac:spMkLst>
            <pc:docMk/>
            <pc:sldMk cId="152930187" sldId="258"/>
            <ac:spMk id="29" creationId="{D892E227-837C-FD92-9D10-C99CEF33AE36}"/>
          </ac:spMkLst>
        </pc:spChg>
        <pc:spChg chg="add mod">
          <ac:chgData name="Mélissa Zhou" userId="071ed09a453febb9" providerId="Windows Live" clId="Web-{0D98B61B-5663-45EC-BBB4-F56CF2AE196F}" dt="2022-06-09T08:17:43.263" v="314" actId="20577"/>
          <ac:spMkLst>
            <pc:docMk/>
            <pc:sldMk cId="152930187" sldId="258"/>
            <ac:spMk id="30" creationId="{38CFC823-E39B-DCDD-0EDC-B20BBD4A3FF0}"/>
          </ac:spMkLst>
        </pc:spChg>
        <pc:spChg chg="add mod">
          <ac:chgData name="Mélissa Zhou" userId="071ed09a453febb9" providerId="Windows Live" clId="Web-{0D98B61B-5663-45EC-BBB4-F56CF2AE196F}" dt="2022-06-09T08:23:48.990" v="326" actId="1076"/>
          <ac:spMkLst>
            <pc:docMk/>
            <pc:sldMk cId="152930187" sldId="258"/>
            <ac:spMk id="31" creationId="{2F0EADCE-86A7-2FEE-574D-5ADE0E2FB1D8}"/>
          </ac:spMkLst>
        </pc:spChg>
        <pc:spChg chg="add mod">
          <ac:chgData name="Mélissa Zhou" userId="071ed09a453febb9" providerId="Windows Live" clId="Web-{0D98B61B-5663-45EC-BBB4-F56CF2AE196F}" dt="2022-06-09T08:23:54.365" v="328" actId="20577"/>
          <ac:spMkLst>
            <pc:docMk/>
            <pc:sldMk cId="152930187" sldId="258"/>
            <ac:spMk id="32" creationId="{F0FD14AA-64B2-B883-0F84-8C09C5532867}"/>
          </ac:spMkLst>
        </pc:spChg>
        <pc:grpChg chg="add del">
          <ac:chgData name="Mélissa Zhou" userId="071ed09a453febb9" providerId="Windows Live" clId="Web-{0D98B61B-5663-45EC-BBB4-F56CF2AE196F}" dt="2022-06-09T08:16:54.683" v="272"/>
          <ac:grpSpMkLst>
            <pc:docMk/>
            <pc:sldMk cId="152930187" sldId="258"/>
            <ac:grpSpMk id="15" creationId="{7A6F0002-A333-ABB3-160B-09F1021B8738}"/>
          </ac:grpSpMkLst>
        </pc:grpChg>
        <pc:grpChg chg="add del">
          <ac:chgData name="Mélissa Zhou" userId="071ed09a453febb9" providerId="Windows Live" clId="Web-{0D98B61B-5663-45EC-BBB4-F56CF2AE196F}" dt="2022-06-09T08:16:57.340" v="273"/>
          <ac:grpSpMkLst>
            <pc:docMk/>
            <pc:sldMk cId="152930187" sldId="258"/>
            <ac:grpSpMk id="27" creationId="{420A2D39-5D37-C47B-D6C3-EF01ACC3E24C}"/>
          </ac:grpSpMkLst>
        </pc:grpChg>
        <pc:picChg chg="add mod ord">
          <ac:chgData name="Mélissa Zhou" userId="071ed09a453febb9" providerId="Windows Live" clId="Web-{0D98B61B-5663-45EC-BBB4-F56CF2AE196F}" dt="2022-06-09T08:16:17.808" v="269" actId="1076"/>
          <ac:picMkLst>
            <pc:docMk/>
            <pc:sldMk cId="152930187" sldId="258"/>
            <ac:picMk id="23" creationId="{1F9132D7-5310-34D1-5D35-F61E5ACE9FD9}"/>
          </ac:picMkLst>
        </pc:picChg>
      </pc:sldChg>
      <pc:sldChg chg="ord">
        <pc:chgData name="Mélissa Zhou" userId="071ed09a453febb9" providerId="Windows Live" clId="Web-{0D98B61B-5663-45EC-BBB4-F56CF2AE196F}" dt="2022-06-09T07:51:14.147" v="29"/>
        <pc:sldMkLst>
          <pc:docMk/>
          <pc:sldMk cId="3145503830" sldId="259"/>
        </pc:sldMkLst>
      </pc:sldChg>
      <pc:sldChg chg="addSp modSp ord">
        <pc:chgData name="Mélissa Zhou" userId="071ed09a453febb9" providerId="Windows Live" clId="Web-{0D98B61B-5663-45EC-BBB4-F56CF2AE196F}" dt="2022-06-09T07:50:09.833" v="21"/>
        <pc:sldMkLst>
          <pc:docMk/>
          <pc:sldMk cId="534405091" sldId="262"/>
        </pc:sldMkLst>
        <pc:spChg chg="add mod">
          <ac:chgData name="Mélissa Zhou" userId="071ed09a453febb9" providerId="Windows Live" clId="Web-{0D98B61B-5663-45EC-BBB4-F56CF2AE196F}" dt="2022-06-09T07:50:03.802" v="20" actId="20577"/>
          <ac:spMkLst>
            <pc:docMk/>
            <pc:sldMk cId="534405091" sldId="262"/>
            <ac:spMk id="2" creationId="{23028B07-9D96-D53B-B58E-2E384F371EF4}"/>
          </ac:spMkLst>
        </pc:spChg>
      </pc:sldChg>
      <pc:sldChg chg="addSp modSp">
        <pc:chgData name="Mélissa Zhou" userId="071ed09a453febb9" providerId="Windows Live" clId="Web-{0D98B61B-5663-45EC-BBB4-F56CF2AE196F}" dt="2022-06-09T08:14:55.571" v="212" actId="1076"/>
        <pc:sldMkLst>
          <pc:docMk/>
          <pc:sldMk cId="324133708" sldId="265"/>
        </pc:sldMkLst>
        <pc:spChg chg="mod">
          <ac:chgData name="Mélissa Zhou" userId="071ed09a453febb9" providerId="Windows Live" clId="Web-{0D98B61B-5663-45EC-BBB4-F56CF2AE196F}" dt="2022-06-09T08:14:55.571" v="212" actId="1076"/>
          <ac:spMkLst>
            <pc:docMk/>
            <pc:sldMk cId="324133708" sldId="265"/>
            <ac:spMk id="2" creationId="{59028AFE-893D-3809-CDC1-B4A49123E134}"/>
          </ac:spMkLst>
        </pc:spChg>
        <pc:spChg chg="add mod">
          <ac:chgData name="Mélissa Zhou" userId="071ed09a453febb9" providerId="Windows Live" clId="Web-{0D98B61B-5663-45EC-BBB4-F56CF2AE196F}" dt="2022-06-09T07:47:24.767" v="6" actId="20577"/>
          <ac:spMkLst>
            <pc:docMk/>
            <pc:sldMk cId="324133708" sldId="265"/>
            <ac:spMk id="3" creationId="{9ACB79C5-FADF-E509-6308-9A5248B15F73}"/>
          </ac:spMkLst>
        </pc:spChg>
      </pc:sldChg>
      <pc:sldChg chg="modSp add ord replId">
        <pc:chgData name="Mélissa Zhou" userId="071ed09a453febb9" providerId="Windows Live" clId="Web-{0D98B61B-5663-45EC-BBB4-F56CF2AE196F}" dt="2022-06-09T07:51:04.881" v="28"/>
        <pc:sldMkLst>
          <pc:docMk/>
          <pc:sldMk cId="4179463568" sldId="267"/>
        </pc:sldMkLst>
        <pc:spChg chg="mod">
          <ac:chgData name="Mélissa Zhou" userId="071ed09a453febb9" providerId="Windows Live" clId="Web-{0D98B61B-5663-45EC-BBB4-F56CF2AE196F}" dt="2022-06-09T07:51:00.787" v="27" actId="20577"/>
          <ac:spMkLst>
            <pc:docMk/>
            <pc:sldMk cId="4179463568" sldId="267"/>
            <ac:spMk id="2" creationId="{23028B07-9D96-D53B-B58E-2E384F371EF4}"/>
          </ac:spMkLst>
        </pc:spChg>
      </pc:sldChg>
      <pc:sldChg chg="add del replId">
        <pc:chgData name="Mélissa Zhou" userId="071ed09a453febb9" providerId="Windows Live" clId="Web-{0D98B61B-5663-45EC-BBB4-F56CF2AE196F}" dt="2022-06-09T08:05:53.387" v="94"/>
        <pc:sldMkLst>
          <pc:docMk/>
          <pc:sldMk cId="2214178824" sldId="268"/>
        </pc:sldMkLst>
      </pc:sldChg>
      <pc:sldChg chg="addSp delSp modSp add del replId">
        <pc:chgData name="Mélissa Zhou" userId="071ed09a453febb9" providerId="Windows Live" clId="Web-{0D98B61B-5663-45EC-BBB4-F56CF2AE196F}" dt="2022-06-09T08:06:33.622" v="108" actId="20577"/>
        <pc:sldMkLst>
          <pc:docMk/>
          <pc:sldMk cId="3302146440" sldId="269"/>
        </pc:sldMkLst>
        <pc:spChg chg="add mod">
          <ac:chgData name="Mélissa Zhou" userId="071ed09a453febb9" providerId="Windows Live" clId="Web-{0D98B61B-5663-45EC-BBB4-F56CF2AE196F}" dt="2022-06-09T08:01:43.021" v="75" actId="14100"/>
          <ac:spMkLst>
            <pc:docMk/>
            <pc:sldMk cId="3302146440" sldId="269"/>
            <ac:spMk id="6" creationId="{15A2A724-6CBD-6C61-E94E-5AB92EEF0AFA}"/>
          </ac:spMkLst>
        </pc:spChg>
        <pc:spChg chg="add mod">
          <ac:chgData name="Mélissa Zhou" userId="071ed09a453febb9" providerId="Windows Live" clId="Web-{0D98B61B-5663-45EC-BBB4-F56CF2AE196F}" dt="2022-06-09T08:05:12.636" v="93" actId="14100"/>
          <ac:spMkLst>
            <pc:docMk/>
            <pc:sldMk cId="3302146440" sldId="269"/>
            <ac:spMk id="8" creationId="{3793D12D-8689-63FC-246E-31DC2D3D67A3}"/>
          </ac:spMkLst>
        </pc:spChg>
        <pc:spChg chg="mod">
          <ac:chgData name="Mélissa Zhou" userId="071ed09a453febb9" providerId="Windows Live" clId="Web-{0D98B61B-5663-45EC-BBB4-F56CF2AE196F}" dt="2022-06-09T07:57:21.328" v="49" actId="1076"/>
          <ac:spMkLst>
            <pc:docMk/>
            <pc:sldMk cId="3302146440" sldId="269"/>
            <ac:spMk id="33" creationId="{4B70298E-32D9-6C9F-B084-BC570B0CA05B}"/>
          </ac:spMkLst>
        </pc:spChg>
        <pc:spChg chg="mod">
          <ac:chgData name="Mélissa Zhou" userId="071ed09a453febb9" providerId="Windows Live" clId="Web-{0D98B61B-5663-45EC-BBB4-F56CF2AE196F}" dt="2022-06-09T07:57:21.328" v="50" actId="1076"/>
          <ac:spMkLst>
            <pc:docMk/>
            <pc:sldMk cId="3302146440" sldId="269"/>
            <ac:spMk id="34" creationId="{4A9E1AC1-00F6-F06F-06DF-FCF8033D6EA0}"/>
          </ac:spMkLst>
        </pc:spChg>
        <pc:spChg chg="add mod">
          <ac:chgData name="Mélissa Zhou" userId="071ed09a453febb9" providerId="Windows Live" clId="Web-{0D98B61B-5663-45EC-BBB4-F56CF2AE196F}" dt="2022-06-09T08:01:53.740" v="77" actId="1076"/>
          <ac:spMkLst>
            <pc:docMk/>
            <pc:sldMk cId="3302146440" sldId="269"/>
            <ac:spMk id="37" creationId="{869F1A14-68E7-D580-0ECB-857D124FE3B9}"/>
          </ac:spMkLst>
        </pc:spChg>
        <pc:spChg chg="mod">
          <ac:chgData name="Mélissa Zhou" userId="071ed09a453febb9" providerId="Windows Live" clId="Web-{0D98B61B-5663-45EC-BBB4-F56CF2AE196F}" dt="2022-06-09T08:04:07.072" v="88" actId="14100"/>
          <ac:spMkLst>
            <pc:docMk/>
            <pc:sldMk cId="3302146440" sldId="269"/>
            <ac:spMk id="39" creationId="{921BB98C-A013-5348-3ACA-2F018A6582B0}"/>
          </ac:spMkLst>
        </pc:spChg>
        <pc:spChg chg="mod">
          <ac:chgData name="Mélissa Zhou" userId="071ed09a453febb9" providerId="Windows Live" clId="Web-{0D98B61B-5663-45EC-BBB4-F56CF2AE196F}" dt="2022-06-09T08:03:19.211" v="85" actId="14100"/>
          <ac:spMkLst>
            <pc:docMk/>
            <pc:sldMk cId="3302146440" sldId="269"/>
            <ac:spMk id="40" creationId="{4A718CEE-E54A-E8E1-C393-BC1E0BF9CA85}"/>
          </ac:spMkLst>
        </pc:spChg>
        <pc:spChg chg="add mod">
          <ac:chgData name="Mélissa Zhou" userId="071ed09a453febb9" providerId="Windows Live" clId="Web-{0D98B61B-5663-45EC-BBB4-F56CF2AE196F}" dt="2022-06-09T08:06:33.622" v="108" actId="20577"/>
          <ac:spMkLst>
            <pc:docMk/>
            <pc:sldMk cId="3302146440" sldId="269"/>
            <ac:spMk id="60" creationId="{3D1CF6F8-285E-ADAB-9FFF-35CB2C577FDB}"/>
          </ac:spMkLst>
        </pc:spChg>
        <pc:grpChg chg="add mod">
          <ac:chgData name="Mélissa Zhou" userId="071ed09a453febb9" providerId="Windows Live" clId="Web-{0D98B61B-5663-45EC-BBB4-F56CF2AE196F}" dt="2022-06-09T08:01:34.302" v="74" actId="1076"/>
          <ac:grpSpMkLst>
            <pc:docMk/>
            <pc:sldMk cId="3302146440" sldId="269"/>
            <ac:grpSpMk id="7" creationId="{37BCFF66-D7EE-DDFE-A20B-C9A4CC6083F4}"/>
          </ac:grpSpMkLst>
        </pc:grpChg>
        <pc:grpChg chg="add mod">
          <ac:chgData name="Mélissa Zhou" userId="071ed09a453febb9" providerId="Windows Live" clId="Web-{0D98B61B-5663-45EC-BBB4-F56CF2AE196F}" dt="2022-06-09T08:02:48.117" v="82" actId="1076"/>
          <ac:grpSpMkLst>
            <pc:docMk/>
            <pc:sldMk cId="3302146440" sldId="269"/>
            <ac:grpSpMk id="38" creationId="{53A0C757-52A0-B02D-8351-D247B470BD95}"/>
          </ac:grpSpMkLst>
        </pc:grpChg>
        <pc:grpChg chg="add del">
          <ac:chgData name="Mélissa Zhou" userId="071ed09a453febb9" providerId="Windows Live" clId="Web-{0D98B61B-5663-45EC-BBB4-F56CF2AE196F}" dt="2022-06-09T08:04:30.853" v="90"/>
          <ac:grpSpMkLst>
            <pc:docMk/>
            <pc:sldMk cId="3302146440" sldId="269"/>
            <ac:grpSpMk id="41" creationId="{1EFB0EC6-84DE-346C-5E6C-C3D5CDDBC395}"/>
          </ac:grpSpMkLst>
        </pc:grpChg>
        <pc:picChg chg="add mod">
          <ac:chgData name="Mélissa Zhou" userId="071ed09a453febb9" providerId="Windows Live" clId="Web-{0D98B61B-5663-45EC-BBB4-F56CF2AE196F}" dt="2022-06-09T07:57:06.374" v="47" actId="1076"/>
          <ac:picMkLst>
            <pc:docMk/>
            <pc:sldMk cId="3302146440" sldId="269"/>
            <ac:picMk id="3" creationId="{B985DB5F-C3FF-A481-9DE8-DBD26DB2C6F7}"/>
          </ac:picMkLst>
        </pc:picChg>
        <pc:picChg chg="add mod">
          <ac:chgData name="Mélissa Zhou" userId="071ed09a453febb9" providerId="Windows Live" clId="Web-{0D98B61B-5663-45EC-BBB4-F56CF2AE196F}" dt="2022-06-09T07:57:12.702" v="48" actId="1076"/>
          <ac:picMkLst>
            <pc:docMk/>
            <pc:sldMk cId="3302146440" sldId="269"/>
            <ac:picMk id="5" creationId="{DB87C213-73AF-DF57-9112-2BA858705C00}"/>
          </ac:picMkLst>
        </pc:picChg>
        <pc:picChg chg="add mod">
          <ac:chgData name="Mélissa Zhou" userId="071ed09a453febb9" providerId="Windows Live" clId="Web-{0D98B61B-5663-45EC-BBB4-F56CF2AE196F}" dt="2022-06-09T07:57:54.594" v="52" actId="1076"/>
          <ac:picMkLst>
            <pc:docMk/>
            <pc:sldMk cId="3302146440" sldId="269"/>
            <ac:picMk id="35" creationId="{0B258814-A5B4-EA02-027E-25F1C53D0E07}"/>
          </ac:picMkLst>
        </pc:picChg>
        <pc:picChg chg="add mod">
          <ac:chgData name="Mélissa Zhou" userId="071ed09a453febb9" providerId="Windows Live" clId="Web-{0D98B61B-5663-45EC-BBB4-F56CF2AE196F}" dt="2022-06-09T07:57:59.516" v="54" actId="1076"/>
          <ac:picMkLst>
            <pc:docMk/>
            <pc:sldMk cId="3302146440" sldId="269"/>
            <ac:picMk id="36" creationId="{BFCF9F32-81DC-FF39-1058-858E565FA51B}"/>
          </ac:picMkLst>
        </pc:picChg>
      </pc:sldChg>
      <pc:sldChg chg="add del replId">
        <pc:chgData name="Mélissa Zhou" userId="071ed09a453febb9" providerId="Windows Live" clId="Web-{0D98B61B-5663-45EC-BBB4-F56CF2AE196F}" dt="2022-06-09T08:06:03.793" v="97"/>
        <pc:sldMkLst>
          <pc:docMk/>
          <pc:sldMk cId="1742588664" sldId="270"/>
        </pc:sldMkLst>
      </pc:sldChg>
      <pc:sldChg chg="addSp delSp modSp add ord replId">
        <pc:chgData name="Mélissa Zhou" userId="071ed09a453febb9" providerId="Windows Live" clId="Web-{0D98B61B-5663-45EC-BBB4-F56CF2AE196F}" dt="2022-06-09T08:14:05.836" v="204" actId="1076"/>
        <pc:sldMkLst>
          <pc:docMk/>
          <pc:sldMk cId="2986881299" sldId="270"/>
        </pc:sldMkLst>
        <pc:spChg chg="mod">
          <ac:chgData name="Mélissa Zhou" userId="071ed09a453febb9" providerId="Windows Live" clId="Web-{0D98B61B-5663-45EC-BBB4-F56CF2AE196F}" dt="2022-06-09T08:09:14.798" v="112" actId="1076"/>
          <ac:spMkLst>
            <pc:docMk/>
            <pc:sldMk cId="2986881299" sldId="270"/>
            <ac:spMk id="9" creationId="{75A89977-E4CF-5E8F-9E3C-B192B1507F89}"/>
          </ac:spMkLst>
        </pc:spChg>
        <pc:spChg chg="mod">
          <ac:chgData name="Mélissa Zhou" userId="071ed09a453febb9" providerId="Windows Live" clId="Web-{0D98B61B-5663-45EC-BBB4-F56CF2AE196F}" dt="2022-06-09T08:09:14.813" v="113" actId="1076"/>
          <ac:spMkLst>
            <pc:docMk/>
            <pc:sldMk cId="2986881299" sldId="270"/>
            <ac:spMk id="10" creationId="{E82ACEA3-7655-8449-D679-96E78A031FCE}"/>
          </ac:spMkLst>
        </pc:spChg>
        <pc:spChg chg="mod">
          <ac:chgData name="Mélissa Zhou" userId="071ed09a453febb9" providerId="Windows Live" clId="Web-{0D98B61B-5663-45EC-BBB4-F56CF2AE196F}" dt="2022-06-09T08:09:14.829" v="114" actId="1076"/>
          <ac:spMkLst>
            <pc:docMk/>
            <pc:sldMk cId="2986881299" sldId="270"/>
            <ac:spMk id="12" creationId="{336D2EF3-485E-F901-7BD3-ACE7DFE5E3AD}"/>
          </ac:spMkLst>
        </pc:spChg>
        <pc:spChg chg="mod">
          <ac:chgData name="Mélissa Zhou" userId="071ed09a453febb9" providerId="Windows Live" clId="Web-{0D98B61B-5663-45EC-BBB4-F56CF2AE196F}" dt="2022-06-09T08:09:14.829" v="115" actId="1076"/>
          <ac:spMkLst>
            <pc:docMk/>
            <pc:sldMk cId="2986881299" sldId="270"/>
            <ac:spMk id="13" creationId="{14C40C07-EB8F-5F2F-A147-DDE20C858A73}"/>
          </ac:spMkLst>
        </pc:spChg>
        <pc:spChg chg="mod">
          <ac:chgData name="Mélissa Zhou" userId="071ed09a453febb9" providerId="Windows Live" clId="Web-{0D98B61B-5663-45EC-BBB4-F56CF2AE196F}" dt="2022-06-09T08:09:14.860" v="116" actId="1076"/>
          <ac:spMkLst>
            <pc:docMk/>
            <pc:sldMk cId="2986881299" sldId="270"/>
            <ac:spMk id="14" creationId="{E144B1E4-ABDD-93E9-BA42-4EEB720E699F}"/>
          </ac:spMkLst>
        </pc:spChg>
        <pc:spChg chg="mod">
          <ac:chgData name="Mélissa Zhou" userId="071ed09a453febb9" providerId="Windows Live" clId="Web-{0D98B61B-5663-45EC-BBB4-F56CF2AE196F}" dt="2022-06-09T08:09:14.876" v="117" actId="1076"/>
          <ac:spMkLst>
            <pc:docMk/>
            <pc:sldMk cId="2986881299" sldId="270"/>
            <ac:spMk id="15" creationId="{45C1E00D-5D81-0E87-E170-C810726294F4}"/>
          </ac:spMkLst>
        </pc:spChg>
        <pc:spChg chg="mod">
          <ac:chgData name="Mélissa Zhou" userId="071ed09a453febb9" providerId="Windows Live" clId="Web-{0D98B61B-5663-45EC-BBB4-F56CF2AE196F}" dt="2022-06-09T08:09:14.891" v="118" actId="1076"/>
          <ac:spMkLst>
            <pc:docMk/>
            <pc:sldMk cId="2986881299" sldId="270"/>
            <ac:spMk id="16" creationId="{6D6659A6-1DC2-FB43-362B-C23992EDEEBB}"/>
          </ac:spMkLst>
        </pc:spChg>
        <pc:spChg chg="mod">
          <ac:chgData name="Mélissa Zhou" userId="071ed09a453febb9" providerId="Windows Live" clId="Web-{0D98B61B-5663-45EC-BBB4-F56CF2AE196F}" dt="2022-06-09T08:09:14.923" v="119" actId="1076"/>
          <ac:spMkLst>
            <pc:docMk/>
            <pc:sldMk cId="2986881299" sldId="270"/>
            <ac:spMk id="17" creationId="{A72D8058-2B2A-2CA1-784D-1574D52FDC1D}"/>
          </ac:spMkLst>
        </pc:spChg>
        <pc:spChg chg="mod">
          <ac:chgData name="Mélissa Zhou" userId="071ed09a453febb9" providerId="Windows Live" clId="Web-{0D98B61B-5663-45EC-BBB4-F56CF2AE196F}" dt="2022-06-09T08:09:14.923" v="120" actId="1076"/>
          <ac:spMkLst>
            <pc:docMk/>
            <pc:sldMk cId="2986881299" sldId="270"/>
            <ac:spMk id="18" creationId="{F6E4A9A3-8BB5-F90A-B019-48A43DA8D3A9}"/>
          </ac:spMkLst>
        </pc:spChg>
        <pc:spChg chg="mod">
          <ac:chgData name="Mélissa Zhou" userId="071ed09a453febb9" providerId="Windows Live" clId="Web-{0D98B61B-5663-45EC-BBB4-F56CF2AE196F}" dt="2022-06-09T08:09:14.938" v="121" actId="1076"/>
          <ac:spMkLst>
            <pc:docMk/>
            <pc:sldMk cId="2986881299" sldId="270"/>
            <ac:spMk id="19" creationId="{1DA2E977-1203-9C27-4F66-A17C1CA345F3}"/>
          </ac:spMkLst>
        </pc:spChg>
        <pc:spChg chg="mod">
          <ac:chgData name="Mélissa Zhou" userId="071ed09a453febb9" providerId="Windows Live" clId="Web-{0D98B61B-5663-45EC-BBB4-F56CF2AE196F}" dt="2022-06-09T08:09:14.954" v="122" actId="1076"/>
          <ac:spMkLst>
            <pc:docMk/>
            <pc:sldMk cId="2986881299" sldId="270"/>
            <ac:spMk id="20" creationId="{5E788EAB-B51F-7B44-7557-CD1CCD5CC236}"/>
          </ac:spMkLst>
        </pc:spChg>
        <pc:spChg chg="mod">
          <ac:chgData name="Mélissa Zhou" userId="071ed09a453febb9" providerId="Windows Live" clId="Web-{0D98B61B-5663-45EC-BBB4-F56CF2AE196F}" dt="2022-06-09T08:09:14.969" v="123" actId="1076"/>
          <ac:spMkLst>
            <pc:docMk/>
            <pc:sldMk cId="2986881299" sldId="270"/>
            <ac:spMk id="21" creationId="{3014E63F-30B8-8673-00A8-A5A030BDC3DF}"/>
          </ac:spMkLst>
        </pc:spChg>
        <pc:spChg chg="mod">
          <ac:chgData name="Mélissa Zhou" userId="071ed09a453febb9" providerId="Windows Live" clId="Web-{0D98B61B-5663-45EC-BBB4-F56CF2AE196F}" dt="2022-06-09T08:09:14.969" v="124" actId="1076"/>
          <ac:spMkLst>
            <pc:docMk/>
            <pc:sldMk cId="2986881299" sldId="270"/>
            <ac:spMk id="22" creationId="{307D94C7-EB18-2CD1-80EE-BF7E7D9AEBAB}"/>
          </ac:spMkLst>
        </pc:spChg>
        <pc:spChg chg="mod">
          <ac:chgData name="Mélissa Zhou" userId="071ed09a453febb9" providerId="Windows Live" clId="Web-{0D98B61B-5663-45EC-BBB4-F56CF2AE196F}" dt="2022-06-09T08:09:14.985" v="125" actId="1076"/>
          <ac:spMkLst>
            <pc:docMk/>
            <pc:sldMk cId="2986881299" sldId="270"/>
            <ac:spMk id="23" creationId="{CA25827A-543D-EFFD-7B78-A73D4619C6F2}"/>
          </ac:spMkLst>
        </pc:spChg>
        <pc:spChg chg="mod">
          <ac:chgData name="Mélissa Zhou" userId="071ed09a453febb9" providerId="Windows Live" clId="Web-{0D98B61B-5663-45EC-BBB4-F56CF2AE196F}" dt="2022-06-09T08:09:15.001" v="126" actId="1076"/>
          <ac:spMkLst>
            <pc:docMk/>
            <pc:sldMk cId="2986881299" sldId="270"/>
            <ac:spMk id="24" creationId="{B95DEAFF-EFAE-0064-90F4-27E8466CF443}"/>
          </ac:spMkLst>
        </pc:spChg>
        <pc:spChg chg="mod">
          <ac:chgData name="Mélissa Zhou" userId="071ed09a453febb9" providerId="Windows Live" clId="Web-{0D98B61B-5663-45EC-BBB4-F56CF2AE196F}" dt="2022-06-09T08:09:15.016" v="127" actId="1076"/>
          <ac:spMkLst>
            <pc:docMk/>
            <pc:sldMk cId="2986881299" sldId="270"/>
            <ac:spMk id="25" creationId="{0B0D2BDF-04A2-5277-4900-6B0D9BABF412}"/>
          </ac:spMkLst>
        </pc:spChg>
        <pc:spChg chg="mod">
          <ac:chgData name="Mélissa Zhou" userId="071ed09a453febb9" providerId="Windows Live" clId="Web-{0D98B61B-5663-45EC-BBB4-F56CF2AE196F}" dt="2022-06-09T08:09:15.032" v="128" actId="1076"/>
          <ac:spMkLst>
            <pc:docMk/>
            <pc:sldMk cId="2986881299" sldId="270"/>
            <ac:spMk id="26" creationId="{2E8DA99F-7930-48B6-0D31-F7AF73F7B9B0}"/>
          </ac:spMkLst>
        </pc:spChg>
        <pc:spChg chg="mod">
          <ac:chgData name="Mélissa Zhou" userId="071ed09a453febb9" providerId="Windows Live" clId="Web-{0D98B61B-5663-45EC-BBB4-F56CF2AE196F}" dt="2022-06-09T08:09:15.032" v="129" actId="1076"/>
          <ac:spMkLst>
            <pc:docMk/>
            <pc:sldMk cId="2986881299" sldId="270"/>
            <ac:spMk id="27" creationId="{72CBDEFC-490F-2AF6-B3D4-483EDF85DDB1}"/>
          </ac:spMkLst>
        </pc:spChg>
        <pc:spChg chg="del">
          <ac:chgData name="Mélissa Zhou" userId="071ed09a453febb9" providerId="Windows Live" clId="Web-{0D98B61B-5663-45EC-BBB4-F56CF2AE196F}" dt="2022-06-09T08:07:47.483" v="111"/>
          <ac:spMkLst>
            <pc:docMk/>
            <pc:sldMk cId="2986881299" sldId="270"/>
            <ac:spMk id="28" creationId="{FF6A4160-7862-E2F8-2A69-40291CEBA7E2}"/>
          </ac:spMkLst>
        </pc:spChg>
        <pc:spChg chg="add mod">
          <ac:chgData name="Mélissa Zhou" userId="071ed09a453febb9" providerId="Windows Live" clId="Web-{0D98B61B-5663-45EC-BBB4-F56CF2AE196F}" dt="2022-06-09T08:10:52.550" v="157" actId="20577"/>
          <ac:spMkLst>
            <pc:docMk/>
            <pc:sldMk cId="2986881299" sldId="270"/>
            <ac:spMk id="29" creationId="{E8FBA4EC-E09C-128F-F634-25F0774EFD5A}"/>
          </ac:spMkLst>
        </pc:spChg>
        <pc:spChg chg="add mod">
          <ac:chgData name="Mélissa Zhou" userId="071ed09a453febb9" providerId="Windows Live" clId="Web-{0D98B61B-5663-45EC-BBB4-F56CF2AE196F}" dt="2022-06-09T08:09:36.126" v="140" actId="1076"/>
          <ac:spMkLst>
            <pc:docMk/>
            <pc:sldMk cId="2986881299" sldId="270"/>
            <ac:spMk id="30" creationId="{7A905E1A-3D81-1029-47E3-74C64E1FB0BD}"/>
          </ac:spMkLst>
        </pc:spChg>
        <pc:spChg chg="add mod">
          <ac:chgData name="Mélissa Zhou" userId="071ed09a453febb9" providerId="Windows Live" clId="Web-{0D98B61B-5663-45EC-BBB4-F56CF2AE196F}" dt="2022-06-09T08:09:36.142" v="141" actId="1076"/>
          <ac:spMkLst>
            <pc:docMk/>
            <pc:sldMk cId="2986881299" sldId="270"/>
            <ac:spMk id="31" creationId="{A8ED9FE2-4ABA-FC50-C65F-D74EFFAA07B3}"/>
          </ac:spMkLst>
        </pc:spChg>
        <pc:spChg chg="add mod">
          <ac:chgData name="Mélissa Zhou" userId="071ed09a453febb9" providerId="Windows Live" clId="Web-{0D98B61B-5663-45EC-BBB4-F56CF2AE196F}" dt="2022-06-09T08:09:36.158" v="142" actId="1076"/>
          <ac:spMkLst>
            <pc:docMk/>
            <pc:sldMk cId="2986881299" sldId="270"/>
            <ac:spMk id="32" creationId="{82593DB8-33F4-B131-2262-A7C42462D054}"/>
          </ac:spMkLst>
        </pc:spChg>
        <pc:spChg chg="add mod">
          <ac:chgData name="Mélissa Zhou" userId="071ed09a453febb9" providerId="Windows Live" clId="Web-{0D98B61B-5663-45EC-BBB4-F56CF2AE196F}" dt="2022-06-09T08:09:36.173" v="143" actId="1076"/>
          <ac:spMkLst>
            <pc:docMk/>
            <pc:sldMk cId="2986881299" sldId="270"/>
            <ac:spMk id="33" creationId="{331C58B8-D826-F25B-0B4A-0DBC107F4827}"/>
          </ac:spMkLst>
        </pc:spChg>
        <pc:spChg chg="add mod">
          <ac:chgData name="Mélissa Zhou" userId="071ed09a453febb9" providerId="Windows Live" clId="Web-{0D98B61B-5663-45EC-BBB4-F56CF2AE196F}" dt="2022-06-09T08:09:36.189" v="144" actId="1076"/>
          <ac:spMkLst>
            <pc:docMk/>
            <pc:sldMk cId="2986881299" sldId="270"/>
            <ac:spMk id="34" creationId="{FE8D99FF-7069-5AC2-09BF-C3CF45DB1DAE}"/>
          </ac:spMkLst>
        </pc:spChg>
        <pc:spChg chg="add mod">
          <ac:chgData name="Mélissa Zhou" userId="071ed09a453febb9" providerId="Windows Live" clId="Web-{0D98B61B-5663-45EC-BBB4-F56CF2AE196F}" dt="2022-06-09T08:09:36.204" v="145" actId="1076"/>
          <ac:spMkLst>
            <pc:docMk/>
            <pc:sldMk cId="2986881299" sldId="270"/>
            <ac:spMk id="35" creationId="{8AC07DB2-C7D7-718C-2267-5755BA278E53}"/>
          </ac:spMkLst>
        </pc:spChg>
        <pc:spChg chg="add mod">
          <ac:chgData name="Mélissa Zhou" userId="071ed09a453febb9" providerId="Windows Live" clId="Web-{0D98B61B-5663-45EC-BBB4-F56CF2AE196F}" dt="2022-06-09T08:09:36.220" v="146" actId="1076"/>
          <ac:spMkLst>
            <pc:docMk/>
            <pc:sldMk cId="2986881299" sldId="270"/>
            <ac:spMk id="36" creationId="{BAB892D5-8230-3300-D67E-BF7EADCB8085}"/>
          </ac:spMkLst>
        </pc:spChg>
        <pc:spChg chg="add mod">
          <ac:chgData name="Mélissa Zhou" userId="071ed09a453febb9" providerId="Windows Live" clId="Web-{0D98B61B-5663-45EC-BBB4-F56CF2AE196F}" dt="2022-06-09T08:09:36.236" v="147" actId="1076"/>
          <ac:spMkLst>
            <pc:docMk/>
            <pc:sldMk cId="2986881299" sldId="270"/>
            <ac:spMk id="37" creationId="{B9ED73F7-4B81-4FF6-6BDB-C691D12BE888}"/>
          </ac:spMkLst>
        </pc:spChg>
        <pc:spChg chg="add mod">
          <ac:chgData name="Mélissa Zhou" userId="071ed09a453febb9" providerId="Windows Live" clId="Web-{0D98B61B-5663-45EC-BBB4-F56CF2AE196F}" dt="2022-06-09T08:12:13.755" v="193" actId="1076"/>
          <ac:spMkLst>
            <pc:docMk/>
            <pc:sldMk cId="2986881299" sldId="270"/>
            <ac:spMk id="38" creationId="{CC5184C0-D398-A4CD-8681-00E99A4BAA50}"/>
          </ac:spMkLst>
        </pc:spChg>
        <pc:spChg chg="add mod">
          <ac:chgData name="Mélissa Zhou" userId="071ed09a453febb9" providerId="Windows Live" clId="Web-{0D98B61B-5663-45EC-BBB4-F56CF2AE196F}" dt="2022-06-09T08:13:33.522" v="196" actId="1076"/>
          <ac:spMkLst>
            <pc:docMk/>
            <pc:sldMk cId="2986881299" sldId="270"/>
            <ac:spMk id="39" creationId="{DCB00541-6799-4A3D-EC30-C23457AF45CF}"/>
          </ac:spMkLst>
        </pc:spChg>
        <pc:spChg chg="add mod">
          <ac:chgData name="Mélissa Zhou" userId="071ed09a453febb9" providerId="Windows Live" clId="Web-{0D98B61B-5663-45EC-BBB4-F56CF2AE196F}" dt="2022-06-09T08:13:41.820" v="198" actId="1076"/>
          <ac:spMkLst>
            <pc:docMk/>
            <pc:sldMk cId="2986881299" sldId="270"/>
            <ac:spMk id="40" creationId="{07093B10-0519-38C3-E50D-675264585EEF}"/>
          </ac:spMkLst>
        </pc:spChg>
        <pc:spChg chg="add mod">
          <ac:chgData name="Mélissa Zhou" userId="071ed09a453febb9" providerId="Windows Live" clId="Web-{0D98B61B-5663-45EC-BBB4-F56CF2AE196F}" dt="2022-06-09T08:13:48.851" v="200" actId="1076"/>
          <ac:spMkLst>
            <pc:docMk/>
            <pc:sldMk cId="2986881299" sldId="270"/>
            <ac:spMk id="41" creationId="{F2D1A592-656A-D532-CA02-49E9CC9AEC86}"/>
          </ac:spMkLst>
        </pc:spChg>
        <pc:spChg chg="add mod">
          <ac:chgData name="Mélissa Zhou" userId="071ed09a453febb9" providerId="Windows Live" clId="Web-{0D98B61B-5663-45EC-BBB4-F56CF2AE196F}" dt="2022-06-09T08:14:01.133" v="202" actId="1076"/>
          <ac:spMkLst>
            <pc:docMk/>
            <pc:sldMk cId="2986881299" sldId="270"/>
            <ac:spMk id="42" creationId="{8EA09A0C-C4B9-1AEF-6F4F-95951D6E9277}"/>
          </ac:spMkLst>
        </pc:spChg>
        <pc:spChg chg="add mod">
          <ac:chgData name="Mélissa Zhou" userId="071ed09a453febb9" providerId="Windows Live" clId="Web-{0D98B61B-5663-45EC-BBB4-F56CF2AE196F}" dt="2022-06-09T08:14:05.836" v="204" actId="1076"/>
          <ac:spMkLst>
            <pc:docMk/>
            <pc:sldMk cId="2986881299" sldId="270"/>
            <ac:spMk id="43" creationId="{61788CC7-4265-AC37-1973-8F00AFE18213}"/>
          </ac:spMkLst>
        </pc:spChg>
      </pc:sldChg>
    </pc:docChg>
  </pc:docChgLst>
  <pc:docChgLst>
    <pc:chgData name="Mélissa Zhou" userId="071ed09a453febb9" providerId="Windows Live" clId="Web-{7953949E-32BC-4D51-86D9-1832C2A4BE9C}"/>
    <pc:docChg chg="addSld delSld modSld">
      <pc:chgData name="Mélissa Zhou" userId="071ed09a453febb9" providerId="Windows Live" clId="Web-{7953949E-32BC-4D51-86D9-1832C2A4BE9C}" dt="2022-06-08T15:27:16.615" v="1023" actId="20577"/>
      <pc:docMkLst>
        <pc:docMk/>
      </pc:docMkLst>
      <pc:sldChg chg="addSp modSp modNotes">
        <pc:chgData name="Mélissa Zhou" userId="071ed09a453febb9" providerId="Windows Live" clId="Web-{7953949E-32BC-4D51-86D9-1832C2A4BE9C}" dt="2022-06-08T13:21:11.753" v="48"/>
        <pc:sldMkLst>
          <pc:docMk/>
          <pc:sldMk cId="91787558" sldId="257"/>
        </pc:sldMkLst>
        <pc:spChg chg="add mod">
          <ac:chgData name="Mélissa Zhou" userId="071ed09a453febb9" providerId="Windows Live" clId="Web-{7953949E-32BC-4D51-86D9-1832C2A4BE9C}" dt="2022-06-08T12:23:25.583" v="2" actId="1076"/>
          <ac:spMkLst>
            <pc:docMk/>
            <pc:sldMk cId="91787558" sldId="257"/>
            <ac:spMk id="26" creationId="{2E8DA99F-7930-48B6-0D31-F7AF73F7B9B0}"/>
          </ac:spMkLst>
        </pc:spChg>
        <pc:spChg chg="add mod">
          <ac:chgData name="Mélissa Zhou" userId="071ed09a453febb9" providerId="Windows Live" clId="Web-{7953949E-32BC-4D51-86D9-1832C2A4BE9C}" dt="2022-06-08T12:23:35.037" v="4" actId="1076"/>
          <ac:spMkLst>
            <pc:docMk/>
            <pc:sldMk cId="91787558" sldId="257"/>
            <ac:spMk id="27" creationId="{72CBDEFC-490F-2AF6-B3D4-483EDF85DDB1}"/>
          </ac:spMkLst>
        </pc:spChg>
        <pc:grpChg chg="add">
          <ac:chgData name="Mélissa Zhou" userId="071ed09a453febb9" providerId="Windows Live" clId="Web-{7953949E-32BC-4D51-86D9-1832C2A4BE9C}" dt="2022-06-08T13:07:21.870" v="5"/>
          <ac:grpSpMkLst>
            <pc:docMk/>
            <pc:sldMk cId="91787558" sldId="257"/>
            <ac:grpSpMk id="11" creationId="{10F2C6C6-FB76-29EE-E74B-8DE5FF32055F}"/>
          </ac:grpSpMkLst>
        </pc:grpChg>
      </pc:sldChg>
      <pc:sldChg chg="modSp">
        <pc:chgData name="Mélissa Zhou" userId="071ed09a453febb9" providerId="Windows Live" clId="Web-{7953949E-32BC-4D51-86D9-1832C2A4BE9C}" dt="2022-06-08T13:08:45.716" v="11" actId="20577"/>
        <pc:sldMkLst>
          <pc:docMk/>
          <pc:sldMk cId="3145503830" sldId="259"/>
        </pc:sldMkLst>
        <pc:spChg chg="mod">
          <ac:chgData name="Mélissa Zhou" userId="071ed09a453febb9" providerId="Windows Live" clId="Web-{7953949E-32BC-4D51-86D9-1832C2A4BE9C}" dt="2022-06-08T13:08:45.716" v="11" actId="20577"/>
          <ac:spMkLst>
            <pc:docMk/>
            <pc:sldMk cId="3145503830" sldId="259"/>
            <ac:spMk id="13" creationId="{06024F13-0D2A-8CA3-C30A-381400821991}"/>
          </ac:spMkLst>
        </pc:spChg>
      </pc:sldChg>
      <pc:sldChg chg="addSp delSp modSp">
        <pc:chgData name="Mélissa Zhou" userId="071ed09a453febb9" providerId="Windows Live" clId="Web-{7953949E-32BC-4D51-86D9-1832C2A4BE9C}" dt="2022-06-08T13:25:32.353" v="182"/>
        <pc:sldMkLst>
          <pc:docMk/>
          <pc:sldMk cId="2263165271" sldId="260"/>
        </pc:sldMkLst>
        <pc:spChg chg="add del">
          <ac:chgData name="Mélissa Zhou" userId="071ed09a453febb9" providerId="Windows Live" clId="Web-{7953949E-32BC-4D51-86D9-1832C2A4BE9C}" dt="2022-06-08T13:21:27.565" v="50"/>
          <ac:spMkLst>
            <pc:docMk/>
            <pc:sldMk cId="2263165271" sldId="260"/>
            <ac:spMk id="3" creationId="{35DC3E42-1D3B-F169-DC61-1C000D90D01B}"/>
          </ac:spMkLst>
        </pc:spChg>
        <pc:spChg chg="add mod">
          <ac:chgData name="Mélissa Zhou" userId="071ed09a453febb9" providerId="Windows Live" clId="Web-{7953949E-32BC-4D51-86D9-1832C2A4BE9C}" dt="2022-06-08T13:22:39.192" v="103" actId="20577"/>
          <ac:spMkLst>
            <pc:docMk/>
            <pc:sldMk cId="2263165271" sldId="260"/>
            <ac:spMk id="14" creationId="{AB1D0653-DC98-0FA2-8363-70DA229D01B1}"/>
          </ac:spMkLst>
        </pc:spChg>
        <pc:spChg chg="add mod">
          <ac:chgData name="Mélissa Zhou" userId="071ed09a453febb9" providerId="Windows Live" clId="Web-{7953949E-32BC-4D51-86D9-1832C2A4BE9C}" dt="2022-06-08T13:22:43.911" v="106" actId="20577"/>
          <ac:spMkLst>
            <pc:docMk/>
            <pc:sldMk cId="2263165271" sldId="260"/>
            <ac:spMk id="16" creationId="{EE78EBAF-7BC7-1F82-EC61-E7BF4C69CB51}"/>
          </ac:spMkLst>
        </pc:spChg>
        <pc:spChg chg="add mod">
          <ac:chgData name="Mélissa Zhou" userId="071ed09a453febb9" providerId="Windows Live" clId="Web-{7953949E-32BC-4D51-86D9-1832C2A4BE9C}" dt="2022-06-08T13:23:26.913" v="120" actId="20577"/>
          <ac:spMkLst>
            <pc:docMk/>
            <pc:sldMk cId="2263165271" sldId="260"/>
            <ac:spMk id="18" creationId="{B5627DB7-25EC-95A2-0B20-51BCC85233EF}"/>
          </ac:spMkLst>
        </pc:spChg>
        <pc:spChg chg="add mod">
          <ac:chgData name="Mélissa Zhou" userId="071ed09a453febb9" providerId="Windows Live" clId="Web-{7953949E-32BC-4D51-86D9-1832C2A4BE9C}" dt="2022-06-08T13:23:24.772" v="119" actId="20577"/>
          <ac:spMkLst>
            <pc:docMk/>
            <pc:sldMk cId="2263165271" sldId="260"/>
            <ac:spMk id="20" creationId="{93769B34-424E-F88A-3F81-6576E5D775F0}"/>
          </ac:spMkLst>
        </pc:spChg>
        <pc:spChg chg="add mod">
          <ac:chgData name="Mélissa Zhou" userId="071ed09a453febb9" providerId="Windows Live" clId="Web-{7953949E-32BC-4D51-86D9-1832C2A4BE9C}" dt="2022-06-08T13:23:21.647" v="118" actId="20577"/>
          <ac:spMkLst>
            <pc:docMk/>
            <pc:sldMk cId="2263165271" sldId="260"/>
            <ac:spMk id="22" creationId="{369975D6-75A6-584D-1567-8AA7DC672184}"/>
          </ac:spMkLst>
        </pc:spChg>
        <pc:spChg chg="add mod">
          <ac:chgData name="Mélissa Zhou" userId="071ed09a453febb9" providerId="Windows Live" clId="Web-{7953949E-32BC-4D51-86D9-1832C2A4BE9C}" dt="2022-06-08T13:23:19.444" v="117" actId="20577"/>
          <ac:spMkLst>
            <pc:docMk/>
            <pc:sldMk cId="2263165271" sldId="260"/>
            <ac:spMk id="24" creationId="{38D311DB-5B3E-F056-259B-FA4605A11632}"/>
          </ac:spMkLst>
        </pc:spChg>
        <pc:spChg chg="add mod">
          <ac:chgData name="Mélissa Zhou" userId="071ed09a453febb9" providerId="Windows Live" clId="Web-{7953949E-32BC-4D51-86D9-1832C2A4BE9C}" dt="2022-06-08T13:23:15.240" v="115" actId="20577"/>
          <ac:spMkLst>
            <pc:docMk/>
            <pc:sldMk cId="2263165271" sldId="260"/>
            <ac:spMk id="26" creationId="{2CBC85C1-67EB-757F-D626-6C1CD2F9787E}"/>
          </ac:spMkLst>
        </pc:spChg>
        <pc:spChg chg="add mod">
          <ac:chgData name="Mélissa Zhou" userId="071ed09a453febb9" providerId="Windows Live" clId="Web-{7953949E-32BC-4D51-86D9-1832C2A4BE9C}" dt="2022-06-08T13:23:12.600" v="114" actId="20577"/>
          <ac:spMkLst>
            <pc:docMk/>
            <pc:sldMk cId="2263165271" sldId="260"/>
            <ac:spMk id="28" creationId="{D9DE466F-293B-12B9-727C-AD087315A453}"/>
          </ac:spMkLst>
        </pc:spChg>
        <pc:spChg chg="add mod">
          <ac:chgData name="Mélissa Zhou" userId="071ed09a453febb9" providerId="Windows Live" clId="Web-{7953949E-32BC-4D51-86D9-1832C2A4BE9C}" dt="2022-06-08T13:22:53.474" v="107" actId="20577"/>
          <ac:spMkLst>
            <pc:docMk/>
            <pc:sldMk cId="2263165271" sldId="260"/>
            <ac:spMk id="30" creationId="{E8326A2A-37EF-1D42-6A55-C7AFEC0C5D24}"/>
          </ac:spMkLst>
        </pc:spChg>
        <pc:spChg chg="add mod">
          <ac:chgData name="Mélissa Zhou" userId="071ed09a453febb9" providerId="Windows Live" clId="Web-{7953949E-32BC-4D51-86D9-1832C2A4BE9C}" dt="2022-06-08T13:22:55.959" v="108" actId="20577"/>
          <ac:spMkLst>
            <pc:docMk/>
            <pc:sldMk cId="2263165271" sldId="260"/>
            <ac:spMk id="32" creationId="{E95723C2-BD59-2C80-FDDA-380B9ED7148A}"/>
          </ac:spMkLst>
        </pc:spChg>
        <pc:spChg chg="add mod">
          <ac:chgData name="Mélissa Zhou" userId="071ed09a453febb9" providerId="Windows Live" clId="Web-{7953949E-32BC-4D51-86D9-1832C2A4BE9C}" dt="2022-06-08T13:22:57.943" v="109" actId="20577"/>
          <ac:spMkLst>
            <pc:docMk/>
            <pc:sldMk cId="2263165271" sldId="260"/>
            <ac:spMk id="34" creationId="{9056BE12-FB3F-6036-3002-3437A141FEF0}"/>
          </ac:spMkLst>
        </pc:spChg>
        <pc:spChg chg="add mod">
          <ac:chgData name="Mélissa Zhou" userId="071ed09a453febb9" providerId="Windows Live" clId="Web-{7953949E-32BC-4D51-86D9-1832C2A4BE9C}" dt="2022-06-08T13:23:00.631" v="110" actId="20577"/>
          <ac:spMkLst>
            <pc:docMk/>
            <pc:sldMk cId="2263165271" sldId="260"/>
            <ac:spMk id="36" creationId="{8526CCCE-1F1C-9107-1AE9-779C01CBF8A6}"/>
          </ac:spMkLst>
        </pc:spChg>
        <pc:spChg chg="add mod">
          <ac:chgData name="Mélissa Zhou" userId="071ed09a453febb9" providerId="Windows Live" clId="Web-{7953949E-32BC-4D51-86D9-1832C2A4BE9C}" dt="2022-06-08T13:23:04.209" v="111" actId="20577"/>
          <ac:spMkLst>
            <pc:docMk/>
            <pc:sldMk cId="2263165271" sldId="260"/>
            <ac:spMk id="38" creationId="{E08AE7F2-4E6D-F0D3-923E-D0199C9A1BB4}"/>
          </ac:spMkLst>
        </pc:spChg>
        <pc:spChg chg="add mod">
          <ac:chgData name="Mélissa Zhou" userId="071ed09a453febb9" providerId="Windows Live" clId="Web-{7953949E-32BC-4D51-86D9-1832C2A4BE9C}" dt="2022-06-08T13:23:07.756" v="112" actId="20577"/>
          <ac:spMkLst>
            <pc:docMk/>
            <pc:sldMk cId="2263165271" sldId="260"/>
            <ac:spMk id="40" creationId="{67358615-99A7-3FBC-3C7F-3B96AF3100F3}"/>
          </ac:spMkLst>
        </pc:spChg>
        <pc:spChg chg="add">
          <ac:chgData name="Mélissa Zhou" userId="071ed09a453febb9" providerId="Windows Live" clId="Web-{7953949E-32BC-4D51-86D9-1832C2A4BE9C}" dt="2022-06-08T13:22:09.051" v="66"/>
          <ac:spMkLst>
            <pc:docMk/>
            <pc:sldMk cId="2263165271" sldId="260"/>
            <ac:spMk id="42" creationId="{F3AF4E81-94B2-EAB2-8ADA-231753B68C6C}"/>
          </ac:spMkLst>
        </pc:spChg>
        <pc:spChg chg="add">
          <ac:chgData name="Mélissa Zhou" userId="071ed09a453febb9" providerId="Windows Live" clId="Web-{7953949E-32BC-4D51-86D9-1832C2A4BE9C}" dt="2022-06-08T13:22:09.067" v="67"/>
          <ac:spMkLst>
            <pc:docMk/>
            <pc:sldMk cId="2263165271" sldId="260"/>
            <ac:spMk id="44" creationId="{8A1AF5AE-CAFB-8FB7-1192-A026998751ED}"/>
          </ac:spMkLst>
        </pc:spChg>
        <pc:spChg chg="add">
          <ac:chgData name="Mélissa Zhou" userId="071ed09a453febb9" providerId="Windows Live" clId="Web-{7953949E-32BC-4D51-86D9-1832C2A4BE9C}" dt="2022-06-08T13:22:09.082" v="68"/>
          <ac:spMkLst>
            <pc:docMk/>
            <pc:sldMk cId="2263165271" sldId="260"/>
            <ac:spMk id="46" creationId="{647E6631-AD75-2D3B-EC36-DFDB8029C765}"/>
          </ac:spMkLst>
        </pc:spChg>
        <pc:spChg chg="add">
          <ac:chgData name="Mélissa Zhou" userId="071ed09a453febb9" providerId="Windows Live" clId="Web-{7953949E-32BC-4D51-86D9-1832C2A4BE9C}" dt="2022-06-08T13:22:09.098" v="69"/>
          <ac:spMkLst>
            <pc:docMk/>
            <pc:sldMk cId="2263165271" sldId="260"/>
            <ac:spMk id="48" creationId="{7830102F-6EA8-AED3-A454-F555A9AA1D5B}"/>
          </ac:spMkLst>
        </pc:spChg>
        <pc:spChg chg="add mod">
          <ac:chgData name="Mélissa Zhou" userId="071ed09a453febb9" providerId="Windows Live" clId="Web-{7953949E-32BC-4D51-86D9-1832C2A4BE9C}" dt="2022-06-08T13:23:44.007" v="140" actId="20577"/>
          <ac:spMkLst>
            <pc:docMk/>
            <pc:sldMk cId="2263165271" sldId="260"/>
            <ac:spMk id="49" creationId="{5EF8ABEB-681D-5730-9272-DAA2617907BB}"/>
          </ac:spMkLst>
        </pc:spChg>
        <pc:spChg chg="add mod">
          <ac:chgData name="Mélissa Zhou" userId="071ed09a453febb9" providerId="Windows Live" clId="Web-{7953949E-32BC-4D51-86D9-1832C2A4BE9C}" dt="2022-06-08T13:23:40.335" v="131" actId="1076"/>
          <ac:spMkLst>
            <pc:docMk/>
            <pc:sldMk cId="2263165271" sldId="260"/>
            <ac:spMk id="50" creationId="{D032607E-DF2C-DB71-072E-B6161CC2277C}"/>
          </ac:spMkLst>
        </pc:spChg>
        <pc:spChg chg="add mod">
          <ac:chgData name="Mélissa Zhou" userId="071ed09a453febb9" providerId="Windows Live" clId="Web-{7953949E-32BC-4D51-86D9-1832C2A4BE9C}" dt="2022-06-08T13:23:40.335" v="132" actId="1076"/>
          <ac:spMkLst>
            <pc:docMk/>
            <pc:sldMk cId="2263165271" sldId="260"/>
            <ac:spMk id="51" creationId="{0437008D-E52F-6E59-AF5D-158BF3F2B422}"/>
          </ac:spMkLst>
        </pc:spChg>
        <pc:spChg chg="add mod">
          <ac:chgData name="Mélissa Zhou" userId="071ed09a453febb9" providerId="Windows Live" clId="Web-{7953949E-32BC-4D51-86D9-1832C2A4BE9C}" dt="2022-06-08T13:23:40.350" v="133" actId="1076"/>
          <ac:spMkLst>
            <pc:docMk/>
            <pc:sldMk cId="2263165271" sldId="260"/>
            <ac:spMk id="52" creationId="{C0679C63-A74E-F1F9-D346-2AB56491B161}"/>
          </ac:spMkLst>
        </pc:spChg>
        <pc:spChg chg="add mod">
          <ac:chgData name="Mélissa Zhou" userId="071ed09a453febb9" providerId="Windows Live" clId="Web-{7953949E-32BC-4D51-86D9-1832C2A4BE9C}" dt="2022-06-08T13:23:40.366" v="134" actId="1076"/>
          <ac:spMkLst>
            <pc:docMk/>
            <pc:sldMk cId="2263165271" sldId="260"/>
            <ac:spMk id="53" creationId="{B09C2016-9B6C-6A94-B76F-8EEA823076A8}"/>
          </ac:spMkLst>
        </pc:spChg>
        <pc:spChg chg="add mod">
          <ac:chgData name="Mélissa Zhou" userId="071ed09a453febb9" providerId="Windows Live" clId="Web-{7953949E-32BC-4D51-86D9-1832C2A4BE9C}" dt="2022-06-08T13:23:40.382" v="135" actId="1076"/>
          <ac:spMkLst>
            <pc:docMk/>
            <pc:sldMk cId="2263165271" sldId="260"/>
            <ac:spMk id="54" creationId="{5BBA4B93-D2C1-85D3-05EA-C26C69CE1A93}"/>
          </ac:spMkLst>
        </pc:spChg>
        <pc:spChg chg="add mod">
          <ac:chgData name="Mélissa Zhou" userId="071ed09a453febb9" providerId="Windows Live" clId="Web-{7953949E-32BC-4D51-86D9-1832C2A4BE9C}" dt="2022-06-08T13:23:40.397" v="136" actId="1076"/>
          <ac:spMkLst>
            <pc:docMk/>
            <pc:sldMk cId="2263165271" sldId="260"/>
            <ac:spMk id="55" creationId="{4018A3E6-8F66-EA55-4FC1-44FBDB75ACD4}"/>
          </ac:spMkLst>
        </pc:spChg>
        <pc:spChg chg="add mod">
          <ac:chgData name="Mélissa Zhou" userId="071ed09a453febb9" providerId="Windows Live" clId="Web-{7953949E-32BC-4D51-86D9-1832C2A4BE9C}" dt="2022-06-08T13:23:40.413" v="137" actId="1076"/>
          <ac:spMkLst>
            <pc:docMk/>
            <pc:sldMk cId="2263165271" sldId="260"/>
            <ac:spMk id="56" creationId="{F1D7450A-3ABC-4BB0-82E2-9524CF250348}"/>
          </ac:spMkLst>
        </pc:spChg>
        <pc:spChg chg="add mod">
          <ac:chgData name="Mélissa Zhou" userId="071ed09a453febb9" providerId="Windows Live" clId="Web-{7953949E-32BC-4D51-86D9-1832C2A4BE9C}" dt="2022-06-08T13:23:40.429" v="138" actId="1076"/>
          <ac:spMkLst>
            <pc:docMk/>
            <pc:sldMk cId="2263165271" sldId="260"/>
            <ac:spMk id="57" creationId="{2EB0B7B2-C922-E4A6-2470-C5C94C724ADB}"/>
          </ac:spMkLst>
        </pc:spChg>
        <pc:grpChg chg="add del">
          <ac:chgData name="Mélissa Zhou" userId="071ed09a453febb9" providerId="Windows Live" clId="Web-{7953949E-32BC-4D51-86D9-1832C2A4BE9C}" dt="2022-06-08T13:25:32.353" v="182"/>
          <ac:grpSpMkLst>
            <pc:docMk/>
            <pc:sldMk cId="2263165271" sldId="260"/>
            <ac:grpSpMk id="12" creationId="{F281575A-4212-E18E-D230-396A8635D46A}"/>
          </ac:grpSpMkLst>
        </pc:grpChg>
      </pc:sldChg>
      <pc:sldChg chg="addSp delSp modSp">
        <pc:chgData name="Mélissa Zhou" userId="071ed09a453febb9" providerId="Windows Live" clId="Web-{7953949E-32BC-4D51-86D9-1832C2A4BE9C}" dt="2022-06-08T14:56:52.501" v="811"/>
        <pc:sldMkLst>
          <pc:docMk/>
          <pc:sldMk cId="1362687017" sldId="261"/>
        </pc:sldMkLst>
        <pc:spChg chg="add mod">
          <ac:chgData name="Mélissa Zhou" userId="071ed09a453febb9" providerId="Windows Live" clId="Web-{7953949E-32BC-4D51-86D9-1832C2A4BE9C}" dt="2022-06-08T14:56:52.501" v="811"/>
          <ac:spMkLst>
            <pc:docMk/>
            <pc:sldMk cId="1362687017" sldId="261"/>
            <ac:spMk id="2" creationId="{7D309B84-CCFD-1F4F-0500-BD6B6C5AA9AB}"/>
          </ac:spMkLst>
        </pc:spChg>
        <pc:spChg chg="add del">
          <ac:chgData name="Mélissa Zhou" userId="071ed09a453febb9" providerId="Windows Live" clId="Web-{7953949E-32BC-4D51-86D9-1832C2A4BE9C}" dt="2022-06-08T13:24:25.836" v="158"/>
          <ac:spMkLst>
            <pc:docMk/>
            <pc:sldMk cId="1362687017" sldId="261"/>
            <ac:spMk id="3" creationId="{BCAFEE79-4B2A-56E6-D4A0-CD2E371D7216}"/>
          </ac:spMkLst>
        </pc:spChg>
        <pc:spChg chg="add del">
          <ac:chgData name="Mélissa Zhou" userId="071ed09a453febb9" providerId="Windows Live" clId="Web-{7953949E-32BC-4D51-86D9-1832C2A4BE9C}" dt="2022-06-08T13:24:25.836" v="157"/>
          <ac:spMkLst>
            <pc:docMk/>
            <pc:sldMk cId="1362687017" sldId="261"/>
            <ac:spMk id="5" creationId="{72BB8EB0-E441-41D7-84FB-5735B0991F30}"/>
          </ac:spMkLst>
        </pc:spChg>
        <pc:spChg chg="add del">
          <ac:chgData name="Mélissa Zhou" userId="071ed09a453febb9" providerId="Windows Live" clId="Web-{7953949E-32BC-4D51-86D9-1832C2A4BE9C}" dt="2022-06-08T13:24:25.836" v="156"/>
          <ac:spMkLst>
            <pc:docMk/>
            <pc:sldMk cId="1362687017" sldId="261"/>
            <ac:spMk id="7" creationId="{6B7C7EC7-9C39-18B9-EF7F-8FD077BB3810}"/>
          </ac:spMkLst>
        </pc:spChg>
        <pc:spChg chg="add del">
          <ac:chgData name="Mélissa Zhou" userId="071ed09a453febb9" providerId="Windows Live" clId="Web-{7953949E-32BC-4D51-86D9-1832C2A4BE9C}" dt="2022-06-08T13:24:25.836" v="155"/>
          <ac:spMkLst>
            <pc:docMk/>
            <pc:sldMk cId="1362687017" sldId="261"/>
            <ac:spMk id="9" creationId="{92BA41D3-0DC9-6084-DD11-4C9A36E1B066}"/>
          </ac:spMkLst>
        </pc:spChg>
        <pc:spChg chg="add del">
          <ac:chgData name="Mélissa Zhou" userId="071ed09a453febb9" providerId="Windows Live" clId="Web-{7953949E-32BC-4D51-86D9-1832C2A4BE9C}" dt="2022-06-08T13:24:25.836" v="154"/>
          <ac:spMkLst>
            <pc:docMk/>
            <pc:sldMk cId="1362687017" sldId="261"/>
            <ac:spMk id="11" creationId="{7104E662-BACE-582F-DE78-496037272F37}"/>
          </ac:spMkLst>
        </pc:spChg>
        <pc:spChg chg="add del">
          <ac:chgData name="Mélissa Zhou" userId="071ed09a453febb9" providerId="Windows Live" clId="Web-{7953949E-32BC-4D51-86D9-1832C2A4BE9C}" dt="2022-06-08T13:24:25.836" v="153"/>
          <ac:spMkLst>
            <pc:docMk/>
            <pc:sldMk cId="1362687017" sldId="261"/>
            <ac:spMk id="13" creationId="{C8CF9341-AC28-A9F3-8FD2-44FE9C7A08AA}"/>
          </ac:spMkLst>
        </pc:spChg>
        <pc:spChg chg="add del">
          <ac:chgData name="Mélissa Zhou" userId="071ed09a453febb9" providerId="Windows Live" clId="Web-{7953949E-32BC-4D51-86D9-1832C2A4BE9C}" dt="2022-06-08T13:24:25.836" v="152"/>
          <ac:spMkLst>
            <pc:docMk/>
            <pc:sldMk cId="1362687017" sldId="261"/>
            <ac:spMk id="15" creationId="{66C7482F-1CF5-B371-0261-0C5EC9BAE186}"/>
          </ac:spMkLst>
        </pc:spChg>
        <pc:spChg chg="add del">
          <ac:chgData name="Mélissa Zhou" userId="071ed09a453febb9" providerId="Windows Live" clId="Web-{7953949E-32BC-4D51-86D9-1832C2A4BE9C}" dt="2022-06-08T13:24:25.836" v="151"/>
          <ac:spMkLst>
            <pc:docMk/>
            <pc:sldMk cId="1362687017" sldId="261"/>
            <ac:spMk id="17" creationId="{4135B248-578D-A173-33BF-7CC92E6AE435}"/>
          </ac:spMkLst>
        </pc:spChg>
        <pc:spChg chg="mod">
          <ac:chgData name="Mélissa Zhou" userId="071ed09a453febb9" providerId="Windows Live" clId="Web-{7953949E-32BC-4D51-86D9-1832C2A4BE9C}" dt="2022-06-08T13:52:08.976" v="444" actId="14100"/>
          <ac:spMkLst>
            <pc:docMk/>
            <pc:sldMk cId="1362687017" sldId="261"/>
            <ac:spMk id="19" creationId="{B1193514-7EDA-0DC3-8B12-DF51605DDDFC}"/>
          </ac:spMkLst>
        </pc:spChg>
        <pc:spChg chg="add del">
          <ac:chgData name="Mélissa Zhou" userId="071ed09a453febb9" providerId="Windows Live" clId="Web-{7953949E-32BC-4D51-86D9-1832C2A4BE9C}" dt="2022-06-08T13:24:25.836" v="150"/>
          <ac:spMkLst>
            <pc:docMk/>
            <pc:sldMk cId="1362687017" sldId="261"/>
            <ac:spMk id="19" creationId="{C02FE756-2369-09A9-ED70-E00379C427EF}"/>
          </ac:spMkLst>
        </pc:spChg>
        <pc:spChg chg="add del">
          <ac:chgData name="Mélissa Zhou" userId="071ed09a453febb9" providerId="Windows Live" clId="Web-{7953949E-32BC-4D51-86D9-1832C2A4BE9C}" dt="2022-06-08T13:24:32.789" v="176"/>
          <ac:spMkLst>
            <pc:docMk/>
            <pc:sldMk cId="1362687017" sldId="261"/>
            <ac:spMk id="21" creationId="{6FD7CED9-23A2-F10E-AAF9-D570299C760D}"/>
          </ac:spMkLst>
        </pc:spChg>
        <pc:spChg chg="add del">
          <ac:chgData name="Mélissa Zhou" userId="071ed09a453febb9" providerId="Windows Live" clId="Web-{7953949E-32BC-4D51-86D9-1832C2A4BE9C}" dt="2022-06-08T13:24:32.789" v="175"/>
          <ac:spMkLst>
            <pc:docMk/>
            <pc:sldMk cId="1362687017" sldId="261"/>
            <ac:spMk id="23" creationId="{3B48E2DA-1C06-F0D4-FDAF-E3943140CF8D}"/>
          </ac:spMkLst>
        </pc:spChg>
        <pc:spChg chg="add del">
          <ac:chgData name="Mélissa Zhou" userId="071ed09a453febb9" providerId="Windows Live" clId="Web-{7953949E-32BC-4D51-86D9-1832C2A4BE9C}" dt="2022-06-08T13:24:32.789" v="174"/>
          <ac:spMkLst>
            <pc:docMk/>
            <pc:sldMk cId="1362687017" sldId="261"/>
            <ac:spMk id="25" creationId="{149D45EB-FCC1-4225-74F0-7E3B6D25AFFE}"/>
          </ac:spMkLst>
        </pc:spChg>
        <pc:spChg chg="add del">
          <ac:chgData name="Mélissa Zhou" userId="071ed09a453febb9" providerId="Windows Live" clId="Web-{7953949E-32BC-4D51-86D9-1832C2A4BE9C}" dt="2022-06-08T13:24:32.789" v="173"/>
          <ac:spMkLst>
            <pc:docMk/>
            <pc:sldMk cId="1362687017" sldId="261"/>
            <ac:spMk id="27" creationId="{4845F84A-4E47-DF3F-A68D-AF1B7ED76A43}"/>
          </ac:spMkLst>
        </pc:spChg>
        <pc:spChg chg="add del">
          <ac:chgData name="Mélissa Zhou" userId="071ed09a453febb9" providerId="Windows Live" clId="Web-{7953949E-32BC-4D51-86D9-1832C2A4BE9C}" dt="2022-06-08T13:24:32.789" v="172"/>
          <ac:spMkLst>
            <pc:docMk/>
            <pc:sldMk cId="1362687017" sldId="261"/>
            <ac:spMk id="29" creationId="{60961197-037A-D7F1-C0FE-D48663AA22C4}"/>
          </ac:spMkLst>
        </pc:spChg>
        <pc:spChg chg="add del">
          <ac:chgData name="Mélissa Zhou" userId="071ed09a453febb9" providerId="Windows Live" clId="Web-{7953949E-32BC-4D51-86D9-1832C2A4BE9C}" dt="2022-06-08T13:24:32.789" v="171"/>
          <ac:spMkLst>
            <pc:docMk/>
            <pc:sldMk cId="1362687017" sldId="261"/>
            <ac:spMk id="31" creationId="{6B218E39-4934-7C36-3D6F-4C27D9177F73}"/>
          </ac:spMkLst>
        </pc:spChg>
        <pc:spChg chg="add del">
          <ac:chgData name="Mélissa Zhou" userId="071ed09a453febb9" providerId="Windows Live" clId="Web-{7953949E-32BC-4D51-86D9-1832C2A4BE9C}" dt="2022-06-08T13:24:32.789" v="170"/>
          <ac:spMkLst>
            <pc:docMk/>
            <pc:sldMk cId="1362687017" sldId="261"/>
            <ac:spMk id="33" creationId="{C5D4E21E-D6E3-AD52-2F20-C17FAA0825B8}"/>
          </ac:spMkLst>
        </pc:spChg>
        <pc:spChg chg="add del">
          <ac:chgData name="Mélissa Zhou" userId="071ed09a453febb9" providerId="Windows Live" clId="Web-{7953949E-32BC-4D51-86D9-1832C2A4BE9C}" dt="2022-06-08T13:24:32.789" v="169"/>
          <ac:spMkLst>
            <pc:docMk/>
            <pc:sldMk cId="1362687017" sldId="261"/>
            <ac:spMk id="35" creationId="{A8AF2BB8-6FC9-56F0-5C89-AB847D8AAB22}"/>
          </ac:spMkLst>
        </pc:spChg>
        <pc:spChg chg="add del">
          <ac:chgData name="Mélissa Zhou" userId="071ed09a453febb9" providerId="Windows Live" clId="Web-{7953949E-32BC-4D51-86D9-1832C2A4BE9C}" dt="2022-06-08T13:24:32.789" v="168"/>
          <ac:spMkLst>
            <pc:docMk/>
            <pc:sldMk cId="1362687017" sldId="261"/>
            <ac:spMk id="37" creationId="{9CA0F957-569F-07D2-F915-1E336A3FA326}"/>
          </ac:spMkLst>
        </pc:spChg>
        <pc:spChg chg="add del">
          <ac:chgData name="Mélissa Zhou" userId="071ed09a453febb9" providerId="Windows Live" clId="Web-{7953949E-32BC-4D51-86D9-1832C2A4BE9C}" dt="2022-06-08T13:24:45.399" v="178"/>
          <ac:spMkLst>
            <pc:docMk/>
            <pc:sldMk cId="1362687017" sldId="261"/>
            <ac:spMk id="39" creationId="{0A9EF1C0-6C23-B3CF-3B08-F7CEE7D4B09D}"/>
          </ac:spMkLst>
        </pc:spChg>
        <pc:spChg chg="add del">
          <ac:chgData name="Mélissa Zhou" userId="071ed09a453febb9" providerId="Windows Live" clId="Web-{7953949E-32BC-4D51-86D9-1832C2A4BE9C}" dt="2022-06-08T13:24:53.352" v="180"/>
          <ac:spMkLst>
            <pc:docMk/>
            <pc:sldMk cId="1362687017" sldId="261"/>
            <ac:spMk id="41" creationId="{53223E23-5569-6815-6154-4A8829D931AD}"/>
          </ac:spMkLst>
        </pc:spChg>
        <pc:spChg chg="add mod">
          <ac:chgData name="Mélissa Zhou" userId="071ed09a453febb9" providerId="Windows Live" clId="Web-{7953949E-32BC-4D51-86D9-1832C2A4BE9C}" dt="2022-06-08T13:29:00.234" v="221" actId="14100"/>
          <ac:spMkLst>
            <pc:docMk/>
            <pc:sldMk cId="1362687017" sldId="261"/>
            <ac:spMk id="52" creationId="{2262A72F-7CCE-9D76-C0AC-F428F0C30DDD}"/>
          </ac:spMkLst>
        </pc:spChg>
        <pc:spChg chg="add mod">
          <ac:chgData name="Mélissa Zhou" userId="071ed09a453febb9" providerId="Windows Live" clId="Web-{7953949E-32BC-4D51-86D9-1832C2A4BE9C}" dt="2022-06-08T13:29:54.814" v="251"/>
          <ac:spMkLst>
            <pc:docMk/>
            <pc:sldMk cId="1362687017" sldId="261"/>
            <ac:spMk id="53" creationId="{21CFA479-CBC9-75D7-EACC-77E3F7DD5012}"/>
          </ac:spMkLst>
        </pc:spChg>
        <pc:spChg chg="add mod">
          <ac:chgData name="Mélissa Zhou" userId="071ed09a453febb9" providerId="Windows Live" clId="Web-{7953949E-32BC-4D51-86D9-1832C2A4BE9C}" dt="2022-06-08T13:50:33.520" v="429" actId="20577"/>
          <ac:spMkLst>
            <pc:docMk/>
            <pc:sldMk cId="1362687017" sldId="261"/>
            <ac:spMk id="54" creationId="{7E35F6AB-F6AB-A161-8DDF-B39D8E9D8C62}"/>
          </ac:spMkLst>
        </pc:spChg>
        <pc:spChg chg="add mod">
          <ac:chgData name="Mélissa Zhou" userId="071ed09a453febb9" providerId="Windows Live" clId="Web-{7953949E-32BC-4D51-86D9-1832C2A4BE9C}" dt="2022-06-08T13:50:22.942" v="419" actId="1076"/>
          <ac:spMkLst>
            <pc:docMk/>
            <pc:sldMk cId="1362687017" sldId="261"/>
            <ac:spMk id="55" creationId="{1792FAA7-07CD-4F04-4B54-51677FBC9034}"/>
          </ac:spMkLst>
        </pc:spChg>
        <pc:spChg chg="add mod">
          <ac:chgData name="Mélissa Zhou" userId="071ed09a453febb9" providerId="Windows Live" clId="Web-{7953949E-32BC-4D51-86D9-1832C2A4BE9C}" dt="2022-06-08T13:51:36.053" v="438" actId="14100"/>
          <ac:spMkLst>
            <pc:docMk/>
            <pc:sldMk cId="1362687017" sldId="261"/>
            <ac:spMk id="56" creationId="{FC78A91E-F51B-A737-C2B0-38DBEDF6598C}"/>
          </ac:spMkLst>
        </pc:spChg>
        <pc:spChg chg="add mod">
          <ac:chgData name="Mélissa Zhou" userId="071ed09a453febb9" providerId="Windows Live" clId="Web-{7953949E-32BC-4D51-86D9-1832C2A4BE9C}" dt="2022-06-08T13:38:40.547" v="325"/>
          <ac:spMkLst>
            <pc:docMk/>
            <pc:sldMk cId="1362687017" sldId="261"/>
            <ac:spMk id="57" creationId="{00922118-46BE-553D-57BB-E15CAD3A1306}"/>
          </ac:spMkLst>
        </pc:spChg>
        <pc:spChg chg="add mod">
          <ac:chgData name="Mélissa Zhou" userId="071ed09a453febb9" providerId="Windows Live" clId="Web-{7953949E-32BC-4D51-86D9-1832C2A4BE9C}" dt="2022-06-08T13:38:50.313" v="326"/>
          <ac:spMkLst>
            <pc:docMk/>
            <pc:sldMk cId="1362687017" sldId="261"/>
            <ac:spMk id="58" creationId="{F1A761A3-A7E6-C60D-D911-787F2941A616}"/>
          </ac:spMkLst>
        </pc:spChg>
        <pc:spChg chg="add mod">
          <ac:chgData name="Mélissa Zhou" userId="071ed09a453febb9" providerId="Windows Live" clId="Web-{7953949E-32BC-4D51-86D9-1832C2A4BE9C}" dt="2022-06-08T13:50:07.566" v="411" actId="1076"/>
          <ac:spMkLst>
            <pc:docMk/>
            <pc:sldMk cId="1362687017" sldId="261"/>
            <ac:spMk id="64" creationId="{9AB20461-19D8-D314-5BCE-E4230792E717}"/>
          </ac:spMkLst>
        </pc:spChg>
        <pc:spChg chg="add mod">
          <ac:chgData name="Mélissa Zhou" userId="071ed09a453febb9" providerId="Windows Live" clId="Web-{7953949E-32BC-4D51-86D9-1832C2A4BE9C}" dt="2022-06-08T14:42:14.570" v="580" actId="20577"/>
          <ac:spMkLst>
            <pc:docMk/>
            <pc:sldMk cId="1362687017" sldId="261"/>
            <ac:spMk id="65" creationId="{8944CF35-52FB-628D-29F9-C3D3CC9041D0}"/>
          </ac:spMkLst>
        </pc:spChg>
        <pc:spChg chg="add mod">
          <ac:chgData name="Mélissa Zhou" userId="071ed09a453febb9" providerId="Windows Live" clId="Web-{7953949E-32BC-4D51-86D9-1832C2A4BE9C}" dt="2022-06-08T13:45:35.699" v="396" actId="1076"/>
          <ac:spMkLst>
            <pc:docMk/>
            <pc:sldMk cId="1362687017" sldId="261"/>
            <ac:spMk id="67" creationId="{58166E2C-8450-6DC6-2EB3-FD896BA737E3}"/>
          </ac:spMkLst>
        </pc:spChg>
        <pc:spChg chg="add mod">
          <ac:chgData name="Mélissa Zhou" userId="071ed09a453febb9" providerId="Windows Live" clId="Web-{7953949E-32BC-4D51-86D9-1832C2A4BE9C}" dt="2022-06-08T13:45:52.966" v="398"/>
          <ac:spMkLst>
            <pc:docMk/>
            <pc:sldMk cId="1362687017" sldId="261"/>
            <ac:spMk id="68" creationId="{BF3A2959-A7F2-E930-5667-325D38B90B69}"/>
          </ac:spMkLst>
        </pc:spChg>
        <pc:spChg chg="add mod ord">
          <ac:chgData name="Mélissa Zhou" userId="071ed09a453febb9" providerId="Windows Live" clId="Web-{7953949E-32BC-4D51-86D9-1832C2A4BE9C}" dt="2022-06-08T13:53:52.354" v="456"/>
          <ac:spMkLst>
            <pc:docMk/>
            <pc:sldMk cId="1362687017" sldId="261"/>
            <ac:spMk id="69" creationId="{DE7764BC-CB57-46BC-F37B-645A28DB7166}"/>
          </ac:spMkLst>
        </pc:spChg>
        <pc:spChg chg="add mod">
          <ac:chgData name="Mélissa Zhou" userId="071ed09a453febb9" providerId="Windows Live" clId="Web-{7953949E-32BC-4D51-86D9-1832C2A4BE9C}" dt="2022-06-08T13:57:58.533" v="491" actId="20577"/>
          <ac:spMkLst>
            <pc:docMk/>
            <pc:sldMk cId="1362687017" sldId="261"/>
            <ac:spMk id="70" creationId="{DAA1A4B3-CF3F-C60A-9A16-A5F0F5A1DE7E}"/>
          </ac:spMkLst>
        </pc:spChg>
        <pc:spChg chg="add mod">
          <ac:chgData name="Mélissa Zhou" userId="071ed09a453febb9" providerId="Windows Live" clId="Web-{7953949E-32BC-4D51-86D9-1832C2A4BE9C}" dt="2022-06-08T13:55:46.623" v="477"/>
          <ac:spMkLst>
            <pc:docMk/>
            <pc:sldMk cId="1362687017" sldId="261"/>
            <ac:spMk id="71" creationId="{6E5AE176-CC61-8D0E-9139-4C1C4C8B5378}"/>
          </ac:spMkLst>
        </pc:spChg>
        <pc:grpChg chg="add">
          <ac:chgData name="Mélissa Zhou" userId="071ed09a453febb9" providerId="Windows Live" clId="Web-{7953949E-32BC-4D51-86D9-1832C2A4BE9C}" dt="2022-06-08T13:25:35.791" v="183"/>
          <ac:grpSpMkLst>
            <pc:docMk/>
            <pc:sldMk cId="1362687017" sldId="261"/>
            <ac:grpSpMk id="50" creationId="{775B9020-2E49-BE20-F409-B9B1467E3FF9}"/>
          </ac:grpSpMkLst>
        </pc:grpChg>
        <pc:picChg chg="add del mod">
          <ac:chgData name="Mélissa Zhou" userId="071ed09a453febb9" providerId="Windows Live" clId="Web-{7953949E-32BC-4D51-86D9-1832C2A4BE9C}" dt="2022-06-08T13:40:44.801" v="333"/>
          <ac:picMkLst>
            <pc:docMk/>
            <pc:sldMk cId="1362687017" sldId="261"/>
            <ac:picMk id="59" creationId="{E189A6BE-58AF-62FA-2657-3C917DC16091}"/>
          </ac:picMkLst>
        </pc:picChg>
        <pc:picChg chg="add del mod">
          <ac:chgData name="Mélissa Zhou" userId="071ed09a453febb9" providerId="Windows Live" clId="Web-{7953949E-32BC-4D51-86D9-1832C2A4BE9C}" dt="2022-06-08T13:41:20.255" v="339"/>
          <ac:picMkLst>
            <pc:docMk/>
            <pc:sldMk cId="1362687017" sldId="261"/>
            <ac:picMk id="60" creationId="{FE55A3A3-76AA-AAB1-3F27-E535AFA54CE8}"/>
          </ac:picMkLst>
        </pc:picChg>
        <pc:picChg chg="add mod">
          <ac:chgData name="Mélissa Zhou" userId="071ed09a453febb9" providerId="Windows Live" clId="Web-{7953949E-32BC-4D51-86D9-1832C2A4BE9C}" dt="2022-06-08T13:40:54.926" v="338" actId="1076"/>
          <ac:picMkLst>
            <pc:docMk/>
            <pc:sldMk cId="1362687017" sldId="261"/>
            <ac:picMk id="61" creationId="{D913FB1E-729A-F75A-7A7B-F7E4D66C8FC9}"/>
          </ac:picMkLst>
        </pc:picChg>
        <pc:picChg chg="add del mod">
          <ac:chgData name="Mélissa Zhou" userId="071ed09a453febb9" providerId="Windows Live" clId="Web-{7953949E-32BC-4D51-86D9-1832C2A4BE9C}" dt="2022-06-08T13:41:23.958" v="341"/>
          <ac:picMkLst>
            <pc:docMk/>
            <pc:sldMk cId="1362687017" sldId="261"/>
            <ac:picMk id="62" creationId="{9568B4E3-CDCB-E971-F9E3-4851A32610DD}"/>
          </ac:picMkLst>
        </pc:picChg>
        <pc:picChg chg="add mod">
          <ac:chgData name="Mélissa Zhou" userId="071ed09a453febb9" providerId="Windows Live" clId="Web-{7953949E-32BC-4D51-86D9-1832C2A4BE9C}" dt="2022-06-08T13:41:30.427" v="343" actId="1076"/>
          <ac:picMkLst>
            <pc:docMk/>
            <pc:sldMk cId="1362687017" sldId="261"/>
            <ac:picMk id="63" creationId="{81B50640-00A5-26ED-6133-42FD647F1DE4}"/>
          </ac:picMkLst>
        </pc:picChg>
      </pc:sldChg>
      <pc:sldChg chg="del">
        <pc:chgData name="Mélissa Zhou" userId="071ed09a453febb9" providerId="Windows Live" clId="Web-{7953949E-32BC-4D51-86D9-1832C2A4BE9C}" dt="2022-06-08T14:48:54.113" v="626"/>
        <pc:sldMkLst>
          <pc:docMk/>
          <pc:sldMk cId="1880268220" sldId="263"/>
        </pc:sldMkLst>
      </pc:sldChg>
      <pc:sldChg chg="addSp delSp modSp add replId">
        <pc:chgData name="Mélissa Zhou" userId="071ed09a453febb9" providerId="Windows Live" clId="Web-{7953949E-32BC-4D51-86D9-1832C2A4BE9C}" dt="2022-06-08T14:50:32.006" v="647" actId="1076"/>
        <pc:sldMkLst>
          <pc:docMk/>
          <pc:sldMk cId="636113766" sldId="264"/>
        </pc:sldMkLst>
        <pc:spChg chg="add mod">
          <ac:chgData name="Mélissa Zhou" userId="071ed09a453febb9" providerId="Windows Live" clId="Web-{7953949E-32BC-4D51-86D9-1832C2A4BE9C}" dt="2022-06-08T14:40:55.146" v="560" actId="20577"/>
          <ac:spMkLst>
            <pc:docMk/>
            <pc:sldMk cId="636113766" sldId="264"/>
            <ac:spMk id="2" creationId="{A17C1C89-070D-DE8F-6FAA-DE517565B20A}"/>
          </ac:spMkLst>
        </pc:spChg>
        <pc:spChg chg="add del mod">
          <ac:chgData name="Mélissa Zhou" userId="071ed09a453febb9" providerId="Windows Live" clId="Web-{7953949E-32BC-4D51-86D9-1832C2A4BE9C}" dt="2022-06-08T14:35:46.934" v="537"/>
          <ac:spMkLst>
            <pc:docMk/>
            <pc:sldMk cId="636113766" sldId="264"/>
            <ac:spMk id="3" creationId="{5D3EA66F-EDEC-1B8F-B200-7231484948CD}"/>
          </ac:spMkLst>
        </pc:spChg>
        <pc:spChg chg="add del">
          <ac:chgData name="Mélissa Zhou" userId="071ed09a453febb9" providerId="Windows Live" clId="Web-{7953949E-32BC-4D51-86D9-1832C2A4BE9C}" dt="2022-06-08T14:41:19.756" v="566"/>
          <ac:spMkLst>
            <pc:docMk/>
            <pc:sldMk cId="636113766" sldId="264"/>
            <ac:spMk id="5" creationId="{CD63A9AE-438F-655A-749B-58B83A2D0E21}"/>
          </ac:spMkLst>
        </pc:spChg>
        <pc:spChg chg="del">
          <ac:chgData name="Mélissa Zhou" userId="071ed09a453febb9" providerId="Windows Live" clId="Web-{7953949E-32BC-4D51-86D9-1832C2A4BE9C}" dt="2022-06-08T13:58:36.534" v="497"/>
          <ac:spMkLst>
            <pc:docMk/>
            <pc:sldMk cId="636113766" sldId="264"/>
            <ac:spMk id="19" creationId="{B1193514-7EDA-0DC3-8B12-DF51605DDDFC}"/>
          </ac:spMkLst>
        </pc:spChg>
        <pc:spChg chg="add mod">
          <ac:chgData name="Mélissa Zhou" userId="071ed09a453febb9" providerId="Windows Live" clId="Web-{7953949E-32BC-4D51-86D9-1832C2A4BE9C}" dt="2022-06-08T14:45:30.185" v="615" actId="1076"/>
          <ac:spMkLst>
            <pc:docMk/>
            <pc:sldMk cId="636113766" sldId="264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44:19.621" v="613"/>
          <ac:spMkLst>
            <pc:docMk/>
            <pc:sldMk cId="636113766" sldId="264"/>
            <ac:spMk id="31" creationId="{FB47B937-95BE-A1BD-922F-6C8AC51AA365}"/>
          </ac:spMkLst>
        </pc:spChg>
        <pc:spChg chg="add mod">
          <ac:chgData name="Mélissa Zhou" userId="071ed09a453febb9" providerId="Windows Live" clId="Web-{7953949E-32BC-4D51-86D9-1832C2A4BE9C}" dt="2022-06-08T14:45:41.936" v="621" actId="20577"/>
          <ac:spMkLst>
            <pc:docMk/>
            <pc:sldMk cId="636113766" sldId="264"/>
            <ac:spMk id="32" creationId="{EBC8AD3A-1C18-132F-29CF-2FF9B4F843F7}"/>
          </ac:spMkLst>
        </pc:spChg>
        <pc:spChg chg="add mod">
          <ac:chgData name="Mélissa Zhou" userId="071ed09a453febb9" providerId="Windows Live" clId="Web-{7953949E-32BC-4D51-86D9-1832C2A4BE9C}" dt="2022-06-08T14:50:28.569" v="645" actId="1076"/>
          <ac:spMkLst>
            <pc:docMk/>
            <pc:sldMk cId="636113766" sldId="264"/>
            <ac:spMk id="33" creationId="{4B70298E-32D9-6C9F-B084-BC570B0CA05B}"/>
          </ac:spMkLst>
        </pc:spChg>
        <pc:spChg chg="add mod">
          <ac:chgData name="Mélissa Zhou" userId="071ed09a453febb9" providerId="Windows Live" clId="Web-{7953949E-32BC-4D51-86D9-1832C2A4BE9C}" dt="2022-06-08T14:50:32.006" v="647" actId="1076"/>
          <ac:spMkLst>
            <pc:docMk/>
            <pc:sldMk cId="636113766" sldId="264"/>
            <ac:spMk id="34" creationId="{4A9E1AC1-00F6-F06F-06DF-FCF8033D6EA0}"/>
          </ac:spMkLst>
        </pc:spChg>
        <pc:spChg chg="del">
          <ac:chgData name="Mélissa Zhou" userId="071ed09a453febb9" providerId="Windows Live" clId="Web-{7953949E-32BC-4D51-86D9-1832C2A4BE9C}" dt="2022-06-08T13:58:34.565" v="496"/>
          <ac:spMkLst>
            <pc:docMk/>
            <pc:sldMk cId="636113766" sldId="264"/>
            <ac:spMk id="65" creationId="{8944CF35-52FB-628D-29F9-C3D3CC9041D0}"/>
          </ac:spMkLst>
        </pc:spChg>
        <pc:spChg chg="del">
          <ac:chgData name="Mélissa Zhou" userId="071ed09a453febb9" providerId="Windows Live" clId="Web-{7953949E-32BC-4D51-86D9-1832C2A4BE9C}" dt="2022-06-08T14:41:13.865" v="565"/>
          <ac:spMkLst>
            <pc:docMk/>
            <pc:sldMk cId="636113766" sldId="264"/>
            <ac:spMk id="67" creationId="{58166E2C-8450-6DC6-2EB3-FD896BA737E3}"/>
          </ac:spMkLst>
        </pc:spChg>
        <pc:spChg chg="del">
          <ac:chgData name="Mélissa Zhou" userId="071ed09a453febb9" providerId="Windows Live" clId="Web-{7953949E-32BC-4D51-86D9-1832C2A4BE9C}" dt="2022-06-08T13:58:46.143" v="498"/>
          <ac:spMkLst>
            <pc:docMk/>
            <pc:sldMk cId="636113766" sldId="264"/>
            <ac:spMk id="68" creationId="{BF3A2959-A7F2-E930-5667-325D38B90B69}"/>
          </ac:spMkLst>
        </pc:spChg>
        <pc:spChg chg="mod">
          <ac:chgData name="Mélissa Zhou" userId="071ed09a453febb9" providerId="Windows Live" clId="Web-{7953949E-32BC-4D51-86D9-1832C2A4BE9C}" dt="2022-06-08T13:58:27.690" v="495"/>
          <ac:spMkLst>
            <pc:docMk/>
            <pc:sldMk cId="636113766" sldId="264"/>
            <ac:spMk id="70" creationId="{DAA1A4B3-CF3F-C60A-9A16-A5F0F5A1DE7E}"/>
          </ac:spMkLst>
        </pc:spChg>
        <pc:spChg chg="mod">
          <ac:chgData name="Mélissa Zhou" userId="071ed09a453febb9" providerId="Windows Live" clId="Web-{7953949E-32BC-4D51-86D9-1832C2A4BE9C}" dt="2022-06-08T13:58:21.471" v="493"/>
          <ac:spMkLst>
            <pc:docMk/>
            <pc:sldMk cId="636113766" sldId="264"/>
            <ac:spMk id="71" creationId="{6E5AE176-CC61-8D0E-9139-4C1C4C8B5378}"/>
          </ac:spMkLst>
        </pc:spChg>
        <pc:picChg chg="add mod ord">
          <ac:chgData name="Mélissa Zhou" userId="071ed09a453febb9" providerId="Windows Live" clId="Web-{7953949E-32BC-4D51-86D9-1832C2A4BE9C}" dt="2022-06-08T14:45:30.201" v="616" actId="1076"/>
          <ac:picMkLst>
            <pc:docMk/>
            <pc:sldMk cId="636113766" sldId="264"/>
            <ac:picMk id="4" creationId="{BF0532A9-62EB-5E7F-723E-24EA7A996D1A}"/>
          </ac:picMkLst>
        </pc:picChg>
        <pc:picChg chg="add del mod">
          <ac:chgData name="Mélissa Zhou" userId="071ed09a453febb9" providerId="Windows Live" clId="Web-{7953949E-32BC-4D51-86D9-1832C2A4BE9C}" dt="2022-06-08T14:40:57.678" v="561"/>
          <ac:picMkLst>
            <pc:docMk/>
            <pc:sldMk cId="636113766" sldId="264"/>
            <ac:picMk id="28" creationId="{0085956B-C457-B860-493B-7BB9FEEDFE8B}"/>
          </ac:picMkLst>
        </pc:picChg>
        <pc:picChg chg="add mod">
          <ac:chgData name="Mélissa Zhou" userId="071ed09a453febb9" providerId="Windows Live" clId="Web-{7953949E-32BC-4D51-86D9-1832C2A4BE9C}" dt="2022-06-08T14:41:07.147" v="564" actId="688"/>
          <ac:picMkLst>
            <pc:docMk/>
            <pc:sldMk cId="636113766" sldId="264"/>
            <ac:picMk id="30" creationId="{8B24CB38-63D4-C92E-CCF6-571AD8DA8F71}"/>
          </ac:picMkLst>
        </pc:picChg>
      </pc:sldChg>
      <pc:sldChg chg="addSp delSp modSp add replId modNotes">
        <pc:chgData name="Mélissa Zhou" userId="071ed09a453febb9" providerId="Windows Live" clId="Web-{7953949E-32BC-4D51-86D9-1832C2A4BE9C}" dt="2022-06-08T15:27:16.615" v="1023" actId="20577"/>
        <pc:sldMkLst>
          <pc:docMk/>
          <pc:sldMk cId="324133708" sldId="265"/>
        </pc:sldMkLst>
        <pc:spChg chg="mod">
          <ac:chgData name="Mélissa Zhou" userId="071ed09a453febb9" providerId="Windows Live" clId="Web-{7953949E-32BC-4D51-86D9-1832C2A4BE9C}" dt="2022-06-08T14:54:20.591" v="706" actId="20577"/>
          <ac:spMkLst>
            <pc:docMk/>
            <pc:sldMk cId="324133708" sldId="265"/>
            <ac:spMk id="2" creationId="{59028AFE-893D-3809-CDC1-B4A49123E134}"/>
          </ac:spMkLst>
        </pc:spChg>
        <pc:spChg chg="del mod">
          <ac:chgData name="Mélissa Zhou" userId="071ed09a453febb9" providerId="Windows Live" clId="Web-{7953949E-32BC-4D51-86D9-1832C2A4BE9C}" dt="2022-06-08T15:01:40.994" v="863"/>
          <ac:spMkLst>
            <pc:docMk/>
            <pc:sldMk cId="324133708" sldId="265"/>
            <ac:spMk id="3" creationId="{79D81ADD-B400-E075-2BC9-2FA937387615}"/>
          </ac:spMkLst>
        </pc:spChg>
        <pc:spChg chg="del mod">
          <ac:chgData name="Mélissa Zhou" userId="071ed09a453febb9" providerId="Windows Live" clId="Web-{7953949E-32BC-4D51-86D9-1832C2A4BE9C}" dt="2022-06-08T15:01:40.072" v="862"/>
          <ac:spMkLst>
            <pc:docMk/>
            <pc:sldMk cId="324133708" sldId="265"/>
            <ac:spMk id="4" creationId="{31105FF5-8B7D-95DF-5116-7485C4501080}"/>
          </ac:spMkLst>
        </pc:spChg>
        <pc:spChg chg="mod">
          <ac:chgData name="Mélissa Zhou" userId="071ed09a453febb9" providerId="Windows Live" clId="Web-{7953949E-32BC-4D51-86D9-1832C2A4BE9C}" dt="2022-06-08T15:03:18.747" v="882" actId="1076"/>
          <ac:spMkLst>
            <pc:docMk/>
            <pc:sldMk cId="324133708" sldId="265"/>
            <ac:spMk id="5" creationId="{28C1A5DB-EF7F-E9F2-7BB5-87F5202655CD}"/>
          </ac:spMkLst>
        </pc:spChg>
        <pc:spChg chg="del">
          <ac:chgData name="Mélissa Zhou" userId="071ed09a453febb9" providerId="Windows Live" clId="Web-{7953949E-32BC-4D51-86D9-1832C2A4BE9C}" dt="2022-06-08T15:01:41.603" v="864"/>
          <ac:spMkLst>
            <pc:docMk/>
            <pc:sldMk cId="324133708" sldId="265"/>
            <ac:spMk id="6" creationId="{42D94E88-F801-7189-0F88-9E5F2D3932B7}"/>
          </ac:spMkLst>
        </pc:spChg>
        <pc:spChg chg="del">
          <ac:chgData name="Mélissa Zhou" userId="071ed09a453febb9" providerId="Windows Live" clId="Web-{7953949E-32BC-4D51-86D9-1832C2A4BE9C}" dt="2022-06-08T15:01:48.713" v="867"/>
          <ac:spMkLst>
            <pc:docMk/>
            <pc:sldMk cId="324133708" sldId="265"/>
            <ac:spMk id="7" creationId="{8312EB00-F4B0-3BF1-3014-3262A2D7534F}"/>
          </ac:spMkLst>
        </pc:spChg>
        <pc:spChg chg="mod">
          <ac:chgData name="Mélissa Zhou" userId="071ed09a453febb9" providerId="Windows Live" clId="Web-{7953949E-32BC-4D51-86D9-1832C2A4BE9C}" dt="2022-06-08T15:00:16.101" v="852" actId="1076"/>
          <ac:spMkLst>
            <pc:docMk/>
            <pc:sldMk cId="324133708" sldId="265"/>
            <ac:spMk id="8" creationId="{77EA091A-4BC7-E33D-E314-000840EB0735}"/>
          </ac:spMkLst>
        </pc:spChg>
        <pc:spChg chg="del mod">
          <ac:chgData name="Mélissa Zhou" userId="071ed09a453febb9" providerId="Windows Live" clId="Web-{7953949E-32BC-4D51-86D9-1832C2A4BE9C}" dt="2022-06-08T14:59:03.724" v="826"/>
          <ac:spMkLst>
            <pc:docMk/>
            <pc:sldMk cId="324133708" sldId="265"/>
            <ac:spMk id="9" creationId="{F776E253-0468-9008-A7CD-B5D5520CBDBE}"/>
          </ac:spMkLst>
        </pc:spChg>
        <pc:spChg chg="mod">
          <ac:chgData name="Mélissa Zhou" userId="071ed09a453febb9" providerId="Windows Live" clId="Web-{7953949E-32BC-4D51-86D9-1832C2A4BE9C}" dt="2022-06-08T15:02:39.308" v="876"/>
          <ac:spMkLst>
            <pc:docMk/>
            <pc:sldMk cId="324133708" sldId="265"/>
            <ac:spMk id="10" creationId="{02FB3C48-5973-E3E0-77E6-F986DB71E9D8}"/>
          </ac:spMkLst>
        </pc:spChg>
        <pc:spChg chg="del">
          <ac:chgData name="Mélissa Zhou" userId="071ed09a453febb9" providerId="Windows Live" clId="Web-{7953949E-32BC-4D51-86D9-1832C2A4BE9C}" dt="2022-06-08T15:01:45.478" v="865"/>
          <ac:spMkLst>
            <pc:docMk/>
            <pc:sldMk cId="324133708" sldId="265"/>
            <ac:spMk id="11" creationId="{E9BBF7C2-27E3-2E23-FD99-36F1DDD59743}"/>
          </ac:spMkLst>
        </pc:spChg>
        <pc:spChg chg="del">
          <ac:chgData name="Mélissa Zhou" userId="071ed09a453febb9" providerId="Windows Live" clId="Web-{7953949E-32BC-4D51-86D9-1832C2A4BE9C}" dt="2022-06-08T15:01:47.791" v="866"/>
          <ac:spMkLst>
            <pc:docMk/>
            <pc:sldMk cId="324133708" sldId="265"/>
            <ac:spMk id="12" creationId="{FA7B7C8D-0B66-ABCD-A0BA-4F59F7FB13E8}"/>
          </ac:spMkLst>
        </pc:spChg>
        <pc:spChg chg="mod">
          <ac:chgData name="Mélissa Zhou" userId="071ed09a453febb9" providerId="Windows Live" clId="Web-{7953949E-32BC-4D51-86D9-1832C2A4BE9C}" dt="2022-06-08T15:00:41.164" v="856" actId="1076"/>
          <ac:spMkLst>
            <pc:docMk/>
            <pc:sldMk cId="324133708" sldId="265"/>
            <ac:spMk id="13" creationId="{EAC46B22-0B25-C9E9-9771-514E682634E4}"/>
          </ac:spMkLst>
        </pc:spChg>
        <pc:spChg chg="del">
          <ac:chgData name="Mélissa Zhou" userId="071ed09a453febb9" providerId="Windows Live" clId="Web-{7953949E-32BC-4D51-86D9-1832C2A4BE9C}" dt="2022-06-08T15:01:50.182" v="868"/>
          <ac:spMkLst>
            <pc:docMk/>
            <pc:sldMk cId="324133708" sldId="265"/>
            <ac:spMk id="14" creationId="{2A5BE4C0-EB2E-9E54-32B8-761ECD997F3C}"/>
          </ac:spMkLst>
        </pc:spChg>
        <pc:spChg chg="mod">
          <ac:chgData name="Mélissa Zhou" userId="071ed09a453febb9" providerId="Windows Live" clId="Web-{7953949E-32BC-4D51-86D9-1832C2A4BE9C}" dt="2022-06-08T15:02:04.213" v="871" actId="1076"/>
          <ac:spMkLst>
            <pc:docMk/>
            <pc:sldMk cId="324133708" sldId="265"/>
            <ac:spMk id="16" creationId="{776D0C0A-9270-AA6B-E61D-A5548E1F5DC7}"/>
          </ac:spMkLst>
        </pc:spChg>
        <pc:spChg chg="del mod">
          <ac:chgData name="Mélissa Zhou" userId="071ed09a453febb9" providerId="Windows Live" clId="Web-{7953949E-32BC-4D51-86D9-1832C2A4BE9C}" dt="2022-06-08T14:58:09.378" v="814"/>
          <ac:spMkLst>
            <pc:docMk/>
            <pc:sldMk cId="324133708" sldId="265"/>
            <ac:spMk id="17" creationId="{6F8F2F11-1A98-9995-000A-6F3C6256AC8A}"/>
          </ac:spMkLst>
        </pc:spChg>
        <pc:spChg chg="del mod">
          <ac:chgData name="Mélissa Zhou" userId="071ed09a453febb9" providerId="Windows Live" clId="Web-{7953949E-32BC-4D51-86D9-1832C2A4BE9C}" dt="2022-06-08T15:01:52.447" v="869"/>
          <ac:spMkLst>
            <pc:docMk/>
            <pc:sldMk cId="324133708" sldId="265"/>
            <ac:spMk id="18" creationId="{C59EB301-9DDB-A2EF-2FD0-3CAE59C00296}"/>
          </ac:spMkLst>
        </pc:spChg>
        <pc:spChg chg="add mod">
          <ac:chgData name="Mélissa Zhou" userId="071ed09a453febb9" providerId="Windows Live" clId="Web-{7953949E-32BC-4D51-86D9-1832C2A4BE9C}" dt="2022-06-08T15:00:29.851" v="854" actId="1076"/>
          <ac:spMkLst>
            <pc:docMk/>
            <pc:sldMk cId="324133708" sldId="265"/>
            <ac:spMk id="27" creationId="{D9036DFB-0659-A498-0B8A-F60A7573BB6F}"/>
          </ac:spMkLst>
        </pc:spChg>
        <pc:spChg chg="add del mod">
          <ac:chgData name="Mélissa Zhou" userId="071ed09a453febb9" providerId="Windows Live" clId="Web-{7953949E-32BC-4D51-86D9-1832C2A4BE9C}" dt="2022-06-08T14:59:50.663" v="847"/>
          <ac:spMkLst>
            <pc:docMk/>
            <pc:sldMk cId="324133708" sldId="265"/>
            <ac:spMk id="28" creationId="{B867C935-342C-2DA0-3CB3-F7DDFCAF752F}"/>
          </ac:spMkLst>
        </pc:spChg>
        <pc:spChg chg="mod">
          <ac:chgData name="Mélissa Zhou" userId="071ed09a453febb9" providerId="Windows Live" clId="Web-{7953949E-32BC-4D51-86D9-1832C2A4BE9C}" dt="2022-06-08T15:04:05.326" v="886" actId="20577"/>
          <ac:spMkLst>
            <pc:docMk/>
            <pc:sldMk cId="324133708" sldId="265"/>
            <ac:spMk id="35" creationId="{373FAB6E-EBC6-EE1D-85FE-78FB2111E8DD}"/>
          </ac:spMkLst>
        </pc:spChg>
        <pc:spChg chg="mod">
          <ac:chgData name="Mélissa Zhou" userId="071ed09a453febb9" providerId="Windows Live" clId="Web-{7953949E-32BC-4D51-86D9-1832C2A4BE9C}" dt="2022-06-08T15:04:28.780" v="890" actId="20577"/>
          <ac:spMkLst>
            <pc:docMk/>
            <pc:sldMk cId="324133708" sldId="265"/>
            <ac:spMk id="38" creationId="{EDB8D84B-03DC-E6AA-960A-CB35F06D40DB}"/>
          </ac:spMkLst>
        </pc:spChg>
        <pc:spChg chg="mod">
          <ac:chgData name="Mélissa Zhou" userId="071ed09a453febb9" providerId="Windows Live" clId="Web-{7953949E-32BC-4D51-86D9-1832C2A4BE9C}" dt="2022-06-08T15:05:41.688" v="922" actId="20577"/>
          <ac:spMkLst>
            <pc:docMk/>
            <pc:sldMk cId="324133708" sldId="265"/>
            <ac:spMk id="40" creationId="{C9436C2B-865A-5375-DDC4-B69E779110A3}"/>
          </ac:spMkLst>
        </pc:spChg>
        <pc:spChg chg="mod">
          <ac:chgData name="Mélissa Zhou" userId="071ed09a453febb9" providerId="Windows Live" clId="Web-{7953949E-32BC-4D51-86D9-1832C2A4BE9C}" dt="2022-06-08T15:04:54.499" v="894" actId="20577"/>
          <ac:spMkLst>
            <pc:docMk/>
            <pc:sldMk cId="324133708" sldId="265"/>
            <ac:spMk id="41" creationId="{EDA341E2-ABC5-BDD1-9D65-48ABA978096F}"/>
          </ac:spMkLst>
        </pc:spChg>
        <pc:spChg chg="mod">
          <ac:chgData name="Mélissa Zhou" userId="071ed09a453febb9" providerId="Windows Live" clId="Web-{7953949E-32BC-4D51-86D9-1832C2A4BE9C}" dt="2022-06-08T15:09:47.304" v="953" actId="14100"/>
          <ac:spMkLst>
            <pc:docMk/>
            <pc:sldMk cId="324133708" sldId="265"/>
            <ac:spMk id="45" creationId="{FB40C350-78E6-66BF-5122-2D22CAF8D847}"/>
          </ac:spMkLst>
        </pc:spChg>
        <pc:spChg chg="mod">
          <ac:chgData name="Mélissa Zhou" userId="071ed09a453febb9" providerId="Windows Live" clId="Web-{7953949E-32BC-4D51-86D9-1832C2A4BE9C}" dt="2022-06-08T15:09:03.537" v="950" actId="14100"/>
          <ac:spMkLst>
            <pc:docMk/>
            <pc:sldMk cId="324133708" sldId="265"/>
            <ac:spMk id="46" creationId="{EEC8DE26-9EA9-6E3D-4597-55A0854DD66C}"/>
          </ac:spMkLst>
        </pc:spChg>
        <pc:spChg chg="mod">
          <ac:chgData name="Mélissa Zhou" userId="071ed09a453febb9" providerId="Windows Live" clId="Web-{7953949E-32BC-4D51-86D9-1832C2A4BE9C}" dt="2022-06-08T15:25:14.674" v="1010" actId="20577"/>
          <ac:spMkLst>
            <pc:docMk/>
            <pc:sldMk cId="324133708" sldId="265"/>
            <ac:spMk id="48" creationId="{41AACA05-8BE4-EB4E-6CD9-CAA7A2119956}"/>
          </ac:spMkLst>
        </pc:spChg>
        <pc:spChg chg="mod">
          <ac:chgData name="Mélissa Zhou" userId="071ed09a453febb9" providerId="Windows Live" clId="Web-{7953949E-32BC-4D51-86D9-1832C2A4BE9C}" dt="2022-06-08T15:10:26.649" v="970" actId="20577"/>
          <ac:spMkLst>
            <pc:docMk/>
            <pc:sldMk cId="324133708" sldId="265"/>
            <ac:spMk id="49" creationId="{49BD5BE9-CE2C-7ADF-DE6B-1393BDA2D195}"/>
          </ac:spMkLst>
        </pc:spChg>
        <pc:spChg chg="mod">
          <ac:chgData name="Mélissa Zhou" userId="071ed09a453febb9" providerId="Windows Live" clId="Web-{7953949E-32BC-4D51-86D9-1832C2A4BE9C}" dt="2022-06-08T15:27:16.615" v="1023" actId="20577"/>
          <ac:spMkLst>
            <pc:docMk/>
            <pc:sldMk cId="324133708" sldId="265"/>
            <ac:spMk id="51" creationId="{A50FD9FC-00B6-4E0E-D6E0-C40B5A624E76}"/>
          </ac:spMkLst>
        </pc:spChg>
        <pc:spChg chg="mod">
          <ac:chgData name="Mélissa Zhou" userId="071ed09a453febb9" providerId="Windows Live" clId="Web-{7953949E-32BC-4D51-86D9-1832C2A4BE9C}" dt="2022-06-08T15:11:01.150" v="991" actId="1076"/>
          <ac:spMkLst>
            <pc:docMk/>
            <pc:sldMk cId="324133708" sldId="265"/>
            <ac:spMk id="52" creationId="{A67917BA-4A63-BEC9-39B3-D5CA18E37769}"/>
          </ac:spMkLst>
        </pc:spChg>
        <pc:grpChg chg="add">
          <ac:chgData name="Mélissa Zhou" userId="071ed09a453febb9" providerId="Windows Live" clId="Web-{7953949E-32BC-4D51-86D9-1832C2A4BE9C}" dt="2022-06-08T14:53:13.229" v="689"/>
          <ac:grpSpMkLst>
            <pc:docMk/>
            <pc:sldMk cId="324133708" sldId="265"/>
            <ac:grpSpMk id="15" creationId="{C9C503B2-5DC1-1703-3943-55187F401261}"/>
          </ac:grpSpMkLst>
        </pc:grpChg>
        <pc:grpChg chg="add">
          <ac:chgData name="Mélissa Zhou" userId="071ed09a453febb9" providerId="Windows Live" clId="Web-{7953949E-32BC-4D51-86D9-1832C2A4BE9C}" dt="2022-06-08T15:02:53.215" v="877"/>
          <ac:grpSpMkLst>
            <pc:docMk/>
            <pc:sldMk cId="324133708" sldId="265"/>
            <ac:grpSpMk id="29" creationId="{E7C9050A-1E34-04C5-C45B-FEF23D9705AC}"/>
          </ac:grpSpMkLst>
        </pc:grpChg>
        <pc:grpChg chg="add del mod">
          <ac:chgData name="Mélissa Zhou" userId="071ed09a453febb9" providerId="Windows Live" clId="Web-{7953949E-32BC-4D51-86D9-1832C2A4BE9C}" dt="2022-06-08T15:03:50.122" v="883"/>
          <ac:grpSpMkLst>
            <pc:docMk/>
            <pc:sldMk cId="324133708" sldId="265"/>
            <ac:grpSpMk id="30" creationId="{F321BC45-7AC5-2162-3E98-F85E5B606D5F}"/>
          </ac:grpSpMkLst>
        </pc:grpChg>
        <pc:grpChg chg="add mod">
          <ac:chgData name="Mélissa Zhou" userId="071ed09a453febb9" providerId="Windows Live" clId="Web-{7953949E-32BC-4D51-86D9-1832C2A4BE9C}" dt="2022-06-08T15:03:56.513" v="885" actId="1076"/>
          <ac:grpSpMkLst>
            <pc:docMk/>
            <pc:sldMk cId="324133708" sldId="265"/>
            <ac:grpSpMk id="33" creationId="{F9F22900-4AF8-EEFB-6C71-55CBC88F1F37}"/>
          </ac:grpSpMkLst>
        </pc:grpChg>
        <pc:grpChg chg="add mod">
          <ac:chgData name="Mélissa Zhou" userId="071ed09a453febb9" providerId="Windows Live" clId="Web-{7953949E-32BC-4D51-86D9-1832C2A4BE9C}" dt="2022-06-08T15:04:17.795" v="888" actId="1076"/>
          <ac:grpSpMkLst>
            <pc:docMk/>
            <pc:sldMk cId="324133708" sldId="265"/>
            <ac:grpSpMk id="36" creationId="{659730C2-AC58-6F1B-34D1-69D5F771EA9B}"/>
          </ac:grpSpMkLst>
        </pc:grpChg>
        <pc:grpChg chg="add mod">
          <ac:chgData name="Mélissa Zhou" userId="071ed09a453febb9" providerId="Windows Live" clId="Web-{7953949E-32BC-4D51-86D9-1832C2A4BE9C}" dt="2022-06-08T15:04:40.608" v="892" actId="1076"/>
          <ac:grpSpMkLst>
            <pc:docMk/>
            <pc:sldMk cId="324133708" sldId="265"/>
            <ac:grpSpMk id="39" creationId="{896531C5-DE7C-2331-AE12-4F9B8F228B26}"/>
          </ac:grpSpMkLst>
        </pc:grpChg>
        <pc:grpChg chg="add mod">
          <ac:chgData name="Mélissa Zhou" userId="071ed09a453febb9" providerId="Windows Live" clId="Web-{7953949E-32BC-4D51-86D9-1832C2A4BE9C}" dt="2022-06-08T15:08:52.147" v="948" actId="14100"/>
          <ac:grpSpMkLst>
            <pc:docMk/>
            <pc:sldMk cId="324133708" sldId="265"/>
            <ac:grpSpMk id="44" creationId="{D44CF200-3F8E-9A46-9B2A-D0F99B98E15F}"/>
          </ac:grpSpMkLst>
        </pc:grpChg>
        <pc:grpChg chg="add mod">
          <ac:chgData name="Mélissa Zhou" userId="071ed09a453febb9" providerId="Windows Live" clId="Web-{7953949E-32BC-4D51-86D9-1832C2A4BE9C}" dt="2022-06-08T15:09:40.992" v="952" actId="1076"/>
          <ac:grpSpMkLst>
            <pc:docMk/>
            <pc:sldMk cId="324133708" sldId="265"/>
            <ac:grpSpMk id="47" creationId="{14305929-E057-99AB-1066-5E58A8F62D00}"/>
          </ac:grpSpMkLst>
        </pc:grpChg>
        <pc:grpChg chg="add mod">
          <ac:chgData name="Mélissa Zhou" userId="071ed09a453febb9" providerId="Windows Live" clId="Web-{7953949E-32BC-4D51-86D9-1832C2A4BE9C}" dt="2022-06-08T15:25:57.050" v="1021" actId="1076"/>
          <ac:grpSpMkLst>
            <pc:docMk/>
            <pc:sldMk cId="324133708" sldId="265"/>
            <ac:grpSpMk id="50" creationId="{30332FC9-1ADE-4068-6FD4-C0441A97DB6A}"/>
          </ac:grpSpMkLst>
        </pc:grpChg>
        <pc:picChg chg="add mod">
          <ac:chgData name="Mélissa Zhou" userId="071ed09a453febb9" providerId="Windows Live" clId="Web-{7953949E-32BC-4D51-86D9-1832C2A4BE9C}" dt="2022-06-08T15:06:05.079" v="925" actId="1076"/>
          <ac:picMkLst>
            <pc:docMk/>
            <pc:sldMk cId="324133708" sldId="265"/>
            <ac:picMk id="43" creationId="{A8E2BB00-D0FF-8031-BE98-1BC07B7822C1}"/>
          </ac:picMkLst>
        </pc:picChg>
        <pc:picChg chg="add mod">
          <ac:chgData name="Mélissa Zhou" userId="071ed09a453febb9" providerId="Windows Live" clId="Web-{7953949E-32BC-4D51-86D9-1832C2A4BE9C}" dt="2022-06-08T15:25:25.674" v="1013" actId="1076"/>
          <ac:picMkLst>
            <pc:docMk/>
            <pc:sldMk cId="324133708" sldId="265"/>
            <ac:picMk id="53" creationId="{E1214DE4-F206-DE0B-7B78-FB015AAA88DA}"/>
          </ac:picMkLst>
        </pc:picChg>
        <pc:picChg chg="add del mod">
          <ac:chgData name="Mélissa Zhou" userId="071ed09a453febb9" providerId="Windows Live" clId="Web-{7953949E-32BC-4D51-86D9-1832C2A4BE9C}" dt="2022-06-08T15:25:34.565" v="1017"/>
          <ac:picMkLst>
            <pc:docMk/>
            <pc:sldMk cId="324133708" sldId="265"/>
            <ac:picMk id="54" creationId="{CE884052-23A1-91B4-9280-C5837C0B994A}"/>
          </ac:picMkLst>
        </pc:picChg>
        <pc:picChg chg="add mod">
          <ac:chgData name="Mélissa Zhou" userId="071ed09a453febb9" providerId="Windows Live" clId="Web-{7953949E-32BC-4D51-86D9-1832C2A4BE9C}" dt="2022-06-08T15:25:44.675" v="1019" actId="1076"/>
          <ac:picMkLst>
            <pc:docMk/>
            <pc:sldMk cId="324133708" sldId="265"/>
            <ac:picMk id="55" creationId="{39CD0F9E-EABB-6E0E-3AB3-4A7230C4E0EB}"/>
          </ac:picMkLst>
        </pc:picChg>
      </pc:sldChg>
      <pc:sldChg chg="add del replId">
        <pc:chgData name="Mélissa Zhou" userId="071ed09a453febb9" providerId="Windows Live" clId="Web-{7953949E-32BC-4D51-86D9-1832C2A4BE9C}" dt="2022-06-08T14:48:17.174" v="624"/>
        <pc:sldMkLst>
          <pc:docMk/>
          <pc:sldMk cId="3285656988" sldId="266"/>
        </pc:sldMkLst>
      </pc:sldChg>
      <pc:sldChg chg="addSp delSp modSp add replId">
        <pc:chgData name="Mélissa Zhou" userId="071ed09a453febb9" providerId="Windows Live" clId="Web-{7953949E-32BC-4D51-86D9-1832C2A4BE9C}" dt="2022-06-08T14:51:46.540" v="687" actId="20577"/>
        <pc:sldMkLst>
          <pc:docMk/>
          <pc:sldMk cId="3463240484" sldId="266"/>
        </pc:sldMkLst>
        <pc:spChg chg="add">
          <ac:chgData name="Mélissa Zhou" userId="071ed09a453febb9" providerId="Windows Live" clId="Web-{7953949E-32BC-4D51-86D9-1832C2A4BE9C}" dt="2022-06-08T14:50:37.084" v="648"/>
          <ac:spMkLst>
            <pc:docMk/>
            <pc:sldMk cId="3463240484" sldId="266"/>
            <ac:spMk id="3" creationId="{4481DC1D-1845-4DC5-7493-932BDC8D04D1}"/>
          </ac:spMkLst>
        </pc:spChg>
        <pc:spChg chg="add mod">
          <ac:chgData name="Mélissa Zhou" userId="071ed09a453febb9" providerId="Windows Live" clId="Web-{7953949E-32BC-4D51-86D9-1832C2A4BE9C}" dt="2022-06-08T14:51:46.540" v="687" actId="20577"/>
          <ac:spMkLst>
            <pc:docMk/>
            <pc:sldMk cId="3463240484" sldId="266"/>
            <ac:spMk id="5" creationId="{E2B108F4-1894-1F76-DEAE-522EAE7C2D89}"/>
          </ac:spMkLst>
        </pc:spChg>
        <pc:spChg chg="del">
          <ac:chgData name="Mélissa Zhou" userId="071ed09a453febb9" providerId="Windows Live" clId="Web-{7953949E-32BC-4D51-86D9-1832C2A4BE9C}" dt="2022-06-08T14:49:05.035" v="628"/>
          <ac:spMkLst>
            <pc:docMk/>
            <pc:sldMk cId="3463240484" sldId="266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51:35.461" v="682" actId="1076"/>
          <ac:spMkLst>
            <pc:docMk/>
            <pc:sldMk cId="3463240484" sldId="266"/>
            <ac:spMk id="29" creationId="{760C52EA-DE5C-E18D-5367-9E11E76FD729}"/>
          </ac:spMkLst>
        </pc:spChg>
        <pc:spChg chg="mod">
          <ac:chgData name="Mélissa Zhou" userId="071ed09a453febb9" providerId="Windows Live" clId="Web-{7953949E-32BC-4D51-86D9-1832C2A4BE9C}" dt="2022-06-08T14:49:16.504" v="630" actId="14100"/>
          <ac:spMkLst>
            <pc:docMk/>
            <pc:sldMk cId="3463240484" sldId="266"/>
            <ac:spMk id="31" creationId="{FB47B937-95BE-A1BD-922F-6C8AC51AA365}"/>
          </ac:spMkLst>
        </pc:spChg>
        <pc:spChg chg="del">
          <ac:chgData name="Mélissa Zhou" userId="071ed09a453febb9" providerId="Windows Live" clId="Web-{7953949E-32BC-4D51-86D9-1832C2A4BE9C}" dt="2022-06-08T14:49:00.644" v="627"/>
          <ac:spMkLst>
            <pc:docMk/>
            <pc:sldMk cId="3463240484" sldId="266"/>
            <ac:spMk id="32" creationId="{EBC8AD3A-1C18-132F-29CF-2FF9B4F843F7}"/>
          </ac:spMkLst>
        </pc:spChg>
        <pc:picChg chg="del">
          <ac:chgData name="Mélissa Zhou" userId="071ed09a453febb9" providerId="Windows Live" clId="Web-{7953949E-32BC-4D51-86D9-1832C2A4BE9C}" dt="2022-06-08T14:49:07.129" v="629"/>
          <ac:picMkLst>
            <pc:docMk/>
            <pc:sldMk cId="3463240484" sldId="266"/>
            <ac:picMk id="4" creationId="{BF0532A9-62EB-5E7F-723E-24EA7A996D1A}"/>
          </ac:picMkLst>
        </pc:picChg>
      </pc:sldChg>
    </pc:docChg>
  </pc:docChgLst>
  <pc:docChgLst>
    <pc:chgData name="Utilisateur invité" providerId="Windows Live" clId="Web-{F7AABDE8-9DED-4371-A384-2932A2DC4568}"/>
    <pc:docChg chg="modSld">
      <pc:chgData name="Utilisateur invité" userId="" providerId="Windows Live" clId="Web-{F7AABDE8-9DED-4371-A384-2932A2DC4568}" dt="2022-06-08T13:44:16.663" v="94" actId="20577"/>
      <pc:docMkLst>
        <pc:docMk/>
      </pc:docMkLst>
      <pc:sldChg chg="addSp modSp">
        <pc:chgData name="Utilisateur invité" userId="" providerId="Windows Live" clId="Web-{F7AABDE8-9DED-4371-A384-2932A2DC4568}" dt="2022-06-08T13:44:16.663" v="94" actId="20577"/>
        <pc:sldMkLst>
          <pc:docMk/>
          <pc:sldMk cId="3145503830" sldId="259"/>
        </pc:sldMkLst>
        <pc:spChg chg="add mod">
          <ac:chgData name="Utilisateur invité" userId="" providerId="Windows Live" clId="Web-{F7AABDE8-9DED-4371-A384-2932A2DC4568}" dt="2022-06-08T13:44:16.663" v="94" actId="20577"/>
          <ac:spMkLst>
            <pc:docMk/>
            <pc:sldMk cId="3145503830" sldId="259"/>
            <ac:spMk id="12" creationId="{8F70D023-1544-9A16-6958-380210C70CB0}"/>
          </ac:spMkLst>
        </pc:spChg>
      </pc:sldChg>
      <pc:sldChg chg="addSp delSp modSp">
        <pc:chgData name="Utilisateur invité" userId="" providerId="Windows Live" clId="Web-{F7AABDE8-9DED-4371-A384-2932A2DC4568}" dt="2022-06-08T13:39:54.211" v="64" actId="20577"/>
        <pc:sldMkLst>
          <pc:docMk/>
          <pc:sldMk cId="1362687017" sldId="261"/>
        </pc:sldMkLst>
        <pc:spChg chg="add del mod">
          <ac:chgData name="Utilisateur invité" userId="" providerId="Windows Live" clId="Web-{F7AABDE8-9DED-4371-A384-2932A2DC4568}" dt="2022-06-08T13:39:01.852" v="2"/>
          <ac:spMkLst>
            <pc:docMk/>
            <pc:sldMk cId="1362687017" sldId="261"/>
            <ac:spMk id="2" creationId="{EE3ADC0D-3D5B-7AD8-77F3-D94529BD221C}"/>
          </ac:spMkLst>
        </pc:spChg>
        <pc:spChg chg="add mod">
          <ac:chgData name="Utilisateur invité" userId="" providerId="Windows Live" clId="Web-{F7AABDE8-9DED-4371-A384-2932A2DC4568}" dt="2022-06-08T13:39:54.211" v="64" actId="20577"/>
          <ac:spMkLst>
            <pc:docMk/>
            <pc:sldMk cId="1362687017" sldId="261"/>
            <ac:spMk id="19" creationId="{B1193514-7EDA-0DC3-8B12-DF51605DDDFC}"/>
          </ac:spMkLst>
        </pc:spChg>
      </pc:sldChg>
    </pc:docChg>
  </pc:docChgLst>
  <pc:docChgLst>
    <pc:chgData name="Martin Briday" userId="b1902ff8d747c450" providerId="Windows Live" clId="Web-{4218B602-E08B-44B5-A144-A8EA265E5EFC}"/>
    <pc:docChg chg="addSld modSld">
      <pc:chgData name="Martin Briday" userId="b1902ff8d747c450" providerId="Windows Live" clId="Web-{4218B602-E08B-44B5-A144-A8EA265E5EFC}" dt="2022-06-08T13:27:16.912" v="15" actId="1076"/>
      <pc:docMkLst>
        <pc:docMk/>
      </pc:docMkLst>
      <pc:sldChg chg="addSp delSp modSp add replId">
        <pc:chgData name="Martin Briday" userId="b1902ff8d747c450" providerId="Windows Live" clId="Web-{4218B602-E08B-44B5-A144-A8EA265E5EFC}" dt="2022-06-08T13:27:16.912" v="15" actId="1076"/>
        <pc:sldMkLst>
          <pc:docMk/>
          <pc:sldMk cId="1880268220" sldId="263"/>
        </pc:sldMkLst>
        <pc:spChg chg="add mod">
          <ac:chgData name="Martin Briday" userId="b1902ff8d747c450" providerId="Windows Live" clId="Web-{4218B602-E08B-44B5-A144-A8EA265E5EFC}" dt="2022-06-08T13:27:16.912" v="15" actId="1076"/>
          <ac:spMkLst>
            <pc:docMk/>
            <pc:sldMk cId="1880268220" sldId="263"/>
            <ac:spMk id="2" creationId="{8E1AB5CC-CC8A-0B9C-EECD-96915159CB14}"/>
          </ac:spMkLst>
        </pc:spChg>
        <pc:spChg chg="mod">
          <ac:chgData name="Martin Briday" userId="b1902ff8d747c450" providerId="Windows Live" clId="Web-{4218B602-E08B-44B5-A144-A8EA265E5EFC}" dt="2022-06-08T13:27:11.615" v="13" actId="14100"/>
          <ac:spMkLst>
            <pc:docMk/>
            <pc:sldMk cId="1880268220" sldId="263"/>
            <ac:spMk id="48" creationId="{C20C5309-D24A-8E40-52FA-958445B7BB6F}"/>
          </ac:spMkLst>
        </pc:spChg>
        <pc:spChg chg="del">
          <ac:chgData name="Martin Briday" userId="b1902ff8d747c450" providerId="Windows Live" clId="Web-{4218B602-E08B-44B5-A144-A8EA265E5EFC}" dt="2022-06-08T13:26:50.536" v="1"/>
          <ac:spMkLst>
            <pc:docMk/>
            <pc:sldMk cId="1880268220" sldId="263"/>
            <ac:spMk id="52" creationId="{2262A72F-7CCE-9D76-C0AC-F428F0C30DDD}"/>
          </ac:spMkLst>
        </pc:spChg>
        <pc:spChg chg="del mod">
          <ac:chgData name="Martin Briday" userId="b1902ff8d747c450" providerId="Windows Live" clId="Web-{4218B602-E08B-44B5-A144-A8EA265E5EFC}" dt="2022-06-08T13:26:56.974" v="5"/>
          <ac:spMkLst>
            <pc:docMk/>
            <pc:sldMk cId="1880268220" sldId="263"/>
            <ac:spMk id="53" creationId="{21CFA479-CBC9-75D7-EACC-77E3F7DD5012}"/>
          </ac:spMkLst>
        </pc:spChg>
      </pc:sldChg>
    </pc:docChg>
  </pc:docChgLst>
  <pc:docChgLst>
    <pc:chgData name="Martin Briday" userId="b1902ff8d747c450" providerId="Windows Live" clId="Web-{FEC9E8A5-341F-4114-97AE-B7EB5AE780AD}"/>
    <pc:docChg chg="addSld delSld modSld">
      <pc:chgData name="Martin Briday" userId="b1902ff8d747c450" providerId="Windows Live" clId="Web-{FEC9E8A5-341F-4114-97AE-B7EB5AE780AD}" dt="2022-06-08T10:08:02.264" v="15"/>
      <pc:docMkLst>
        <pc:docMk/>
      </pc:docMkLst>
      <pc:sldChg chg="del">
        <pc:chgData name="Martin Briday" userId="b1902ff8d747c450" providerId="Windows Live" clId="Web-{FEC9E8A5-341F-4114-97AE-B7EB5AE780AD}" dt="2022-06-08T10:08:02.264" v="15"/>
        <pc:sldMkLst>
          <pc:docMk/>
          <pc:sldMk cId="1048657329" sldId="256"/>
        </pc:sldMkLst>
      </pc:sldChg>
      <pc:sldChg chg="addSp delSp modSp del">
        <pc:chgData name="Martin Briday" userId="b1902ff8d747c450" providerId="Windows Live" clId="Web-{FEC9E8A5-341F-4114-97AE-B7EB5AE780AD}" dt="2022-06-08T10:07:45.732" v="8"/>
        <pc:sldMkLst>
          <pc:docMk/>
          <pc:sldMk cId="3210415375" sldId="256"/>
        </pc:sldMkLst>
        <pc:spChg chg="del mod">
          <ac:chgData name="Martin Briday" userId="b1902ff8d747c450" providerId="Windows Live" clId="Web-{FEC9E8A5-341F-4114-97AE-B7EB5AE780AD}" dt="2022-06-08T10:07:38.716" v="5"/>
          <ac:spMkLst>
            <pc:docMk/>
            <pc:sldMk cId="3210415375" sldId="256"/>
            <ac:spMk id="2" creationId="{F9FCFAD6-7740-140D-2EAD-65AD3B4D3BC5}"/>
          </ac:spMkLst>
        </pc:spChg>
        <pc:spChg chg="del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3" creationId="{0CC9CB54-524C-C09E-D03E-2BC0EC839767}"/>
          </ac:spMkLst>
        </pc:spChg>
        <pc:spChg chg="add del mod">
          <ac:chgData name="Martin Briday" userId="b1902ff8d747c450" providerId="Windows Live" clId="Web-{FEC9E8A5-341F-4114-97AE-B7EB5AE780AD}" dt="2022-06-08T10:07:41.763" v="7"/>
          <ac:spMkLst>
            <pc:docMk/>
            <pc:sldMk cId="3210415375" sldId="256"/>
            <ac:spMk id="5" creationId="{ABF3A77D-CDE1-66EB-A31B-E9BB1989DA87}"/>
          </ac:spMkLst>
        </pc:spChg>
        <pc:spChg chg="add mod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7" creationId="{9F6EA396-ACD0-9E5A-63BC-4EB5C8555E97}"/>
          </ac:spMkLst>
        </pc:spChg>
      </pc:sldChg>
      <pc:sldChg chg="new">
        <pc:chgData name="Martin Briday" userId="b1902ff8d747c450" providerId="Windows Live" clId="Web-{FEC9E8A5-341F-4114-97AE-B7EB5AE780AD}" dt="2022-06-08T10:07:55.639" v="9"/>
        <pc:sldMkLst>
          <pc:docMk/>
          <pc:sldMk cId="91787558" sldId="257"/>
        </pc:sldMkLst>
      </pc:sldChg>
      <pc:sldChg chg="add replId">
        <pc:chgData name="Martin Briday" userId="b1902ff8d747c450" providerId="Windows Live" clId="Web-{FEC9E8A5-341F-4114-97AE-B7EB5AE780AD}" dt="2022-06-08T10:07:58.405" v="10"/>
        <pc:sldMkLst>
          <pc:docMk/>
          <pc:sldMk cId="152930187" sldId="258"/>
        </pc:sldMkLst>
      </pc:sldChg>
      <pc:sldChg chg="add replId">
        <pc:chgData name="Martin Briday" userId="b1902ff8d747c450" providerId="Windows Live" clId="Web-{FEC9E8A5-341F-4114-97AE-B7EB5AE780AD}" dt="2022-06-08T10:07:58.608" v="11"/>
        <pc:sldMkLst>
          <pc:docMk/>
          <pc:sldMk cId="3145503830" sldId="259"/>
        </pc:sldMkLst>
      </pc:sldChg>
      <pc:sldChg chg="add replId">
        <pc:chgData name="Martin Briday" userId="b1902ff8d747c450" providerId="Windows Live" clId="Web-{FEC9E8A5-341F-4114-97AE-B7EB5AE780AD}" dt="2022-06-08T10:07:58.827" v="12"/>
        <pc:sldMkLst>
          <pc:docMk/>
          <pc:sldMk cId="2263165271" sldId="260"/>
        </pc:sldMkLst>
      </pc:sldChg>
      <pc:sldChg chg="add replId">
        <pc:chgData name="Martin Briday" userId="b1902ff8d747c450" providerId="Windows Live" clId="Web-{FEC9E8A5-341F-4114-97AE-B7EB5AE780AD}" dt="2022-06-08T10:07:59.264" v="13"/>
        <pc:sldMkLst>
          <pc:docMk/>
          <pc:sldMk cId="1362687017" sldId="261"/>
        </pc:sldMkLst>
      </pc:sldChg>
      <pc:sldChg chg="add replId">
        <pc:chgData name="Martin Briday" userId="b1902ff8d747c450" providerId="Windows Live" clId="Web-{FEC9E8A5-341F-4114-97AE-B7EB5AE780AD}" dt="2022-06-08T10:07:59.280" v="14"/>
        <pc:sldMkLst>
          <pc:docMk/>
          <pc:sldMk cId="534405091" sldId="262"/>
        </pc:sldMkLst>
      </pc:sldChg>
    </pc:docChg>
  </pc:docChgLst>
  <pc:docChgLst>
    <pc:chgData name="Utilisateur invité" providerId="Windows Live" clId="Web-{832AC5C1-F587-4411-895C-51681DCD4172}"/>
    <pc:docChg chg="modSld">
      <pc:chgData name="Utilisateur invité" userId="" providerId="Windows Live" clId="Web-{832AC5C1-F587-4411-895C-51681DCD4172}" dt="2022-06-08T10:07:32.570" v="7" actId="20577"/>
      <pc:docMkLst>
        <pc:docMk/>
      </pc:docMkLst>
      <pc:sldChg chg="modSp">
        <pc:chgData name="Utilisateur invité" userId="" providerId="Windows Live" clId="Web-{832AC5C1-F587-4411-895C-51681DCD4172}" dt="2022-06-08T10:07:32.570" v="7" actId="20577"/>
        <pc:sldMkLst>
          <pc:docMk/>
          <pc:sldMk cId="3210415375" sldId="256"/>
        </pc:sldMkLst>
        <pc:spChg chg="mod">
          <ac:chgData name="Utilisateur invité" userId="" providerId="Windows Live" clId="Web-{832AC5C1-F587-4411-895C-51681DCD4172}" dt="2022-06-08T10:07:21.835" v="5" actId="20577"/>
          <ac:spMkLst>
            <pc:docMk/>
            <pc:sldMk cId="3210415375" sldId="256"/>
            <ac:spMk id="2" creationId="{F9FCFAD6-7740-140D-2EAD-65AD3B4D3BC5}"/>
          </ac:spMkLst>
        </pc:spChg>
        <pc:spChg chg="mod">
          <ac:chgData name="Utilisateur invité" userId="" providerId="Windows Live" clId="Web-{832AC5C1-F587-4411-895C-51681DCD4172}" dt="2022-06-08T10:07:32.570" v="7" actId="20577"/>
          <ac:spMkLst>
            <pc:docMk/>
            <pc:sldMk cId="3210415375" sldId="256"/>
            <ac:spMk id="3" creationId="{0CC9CB54-524C-C09E-D03E-2BC0EC839767}"/>
          </ac:spMkLst>
        </pc:spChg>
      </pc:sldChg>
    </pc:docChg>
  </pc:docChgLst>
  <pc:docChgLst>
    <pc:chgData name="Hasan CINCI" userId="d0ef3d53fb1f40dd" providerId="Windows Live" clId="Web-{C54A902A-A71C-4E25-980B-9031DA333BBD}"/>
    <pc:docChg chg="modSld">
      <pc:chgData name="Hasan CINCI" userId="d0ef3d53fb1f40dd" providerId="Windows Live" clId="Web-{C54A902A-A71C-4E25-980B-9031DA333BBD}" dt="2022-06-08T13:09:14.313" v="78" actId="1076"/>
      <pc:docMkLst>
        <pc:docMk/>
      </pc:docMkLst>
      <pc:sldChg chg="addSp modSp">
        <pc:chgData name="Hasan CINCI" userId="d0ef3d53fb1f40dd" providerId="Windows Live" clId="Web-{C54A902A-A71C-4E25-980B-9031DA333BBD}" dt="2022-06-08T13:01:34.517" v="15" actId="20577"/>
        <pc:sldMkLst>
          <pc:docMk/>
          <pc:sldMk cId="91787558" sldId="257"/>
        </pc:sldMkLst>
        <pc:spChg chg="add mod">
          <ac:chgData name="Hasan CINCI" userId="d0ef3d53fb1f40dd" providerId="Windows Live" clId="Web-{C54A902A-A71C-4E25-980B-9031DA333BBD}" dt="2022-06-08T13:01:34.517" v="15" actId="20577"/>
          <ac:spMkLst>
            <pc:docMk/>
            <pc:sldMk cId="91787558" sldId="257"/>
            <ac:spMk id="28" creationId="{FF6A4160-7862-E2F8-2A69-40291CEBA7E2}"/>
          </ac:spMkLst>
        </pc:spChg>
      </pc:sldChg>
      <pc:sldChg chg="addSp modSp">
        <pc:chgData name="Hasan CINCI" userId="d0ef3d53fb1f40dd" providerId="Windows Live" clId="Web-{C54A902A-A71C-4E25-980B-9031DA333BBD}" dt="2022-06-08T13:09:14.313" v="78" actId="1076"/>
        <pc:sldMkLst>
          <pc:docMk/>
          <pc:sldMk cId="3145503830" sldId="259"/>
        </pc:sldMkLst>
        <pc:spChg chg="add">
          <ac:chgData name="Hasan CINCI" userId="d0ef3d53fb1f40dd" providerId="Windows Live" clId="Web-{C54A902A-A71C-4E25-980B-9031DA333BBD}" dt="2022-06-08T13:06:31.271" v="16"/>
          <ac:spMkLst>
            <pc:docMk/>
            <pc:sldMk cId="3145503830" sldId="259"/>
            <ac:spMk id="3" creationId="{93E34F92-0D3E-2848-0D57-4249FF868880}"/>
          </ac:spMkLst>
        </pc:spChg>
        <pc:spChg chg="add">
          <ac:chgData name="Hasan CINCI" userId="d0ef3d53fb1f40dd" providerId="Windows Live" clId="Web-{C54A902A-A71C-4E25-980B-9031DA333BBD}" dt="2022-06-08T13:06:31.271" v="17"/>
          <ac:spMkLst>
            <pc:docMk/>
            <pc:sldMk cId="3145503830" sldId="259"/>
            <ac:spMk id="5" creationId="{9994A2AC-5538-0EF9-E7DC-5D7EBF6596E6}"/>
          </ac:spMkLst>
        </pc:spChg>
        <pc:spChg chg="add">
          <ac:chgData name="Hasan CINCI" userId="d0ef3d53fb1f40dd" providerId="Windows Live" clId="Web-{C54A902A-A71C-4E25-980B-9031DA333BBD}" dt="2022-06-08T13:06:31.287" v="18"/>
          <ac:spMkLst>
            <pc:docMk/>
            <pc:sldMk cId="3145503830" sldId="259"/>
            <ac:spMk id="7" creationId="{4C9FFA8F-C0EE-6308-D102-F995E7E0A228}"/>
          </ac:spMkLst>
        </pc:spChg>
        <pc:spChg chg="add">
          <ac:chgData name="Hasan CINCI" userId="d0ef3d53fb1f40dd" providerId="Windows Live" clId="Web-{C54A902A-A71C-4E25-980B-9031DA333BBD}" dt="2022-06-08T13:06:31.287" v="19"/>
          <ac:spMkLst>
            <pc:docMk/>
            <pc:sldMk cId="3145503830" sldId="259"/>
            <ac:spMk id="9" creationId="{C0C92A1A-E82E-502B-AAEA-B50848CCBF66}"/>
          </ac:spMkLst>
        </pc:spChg>
        <pc:spChg chg="add">
          <ac:chgData name="Hasan CINCI" userId="d0ef3d53fb1f40dd" providerId="Windows Live" clId="Web-{C54A902A-A71C-4E25-980B-9031DA333BBD}" dt="2022-06-08T13:06:31.303" v="20"/>
          <ac:spMkLst>
            <pc:docMk/>
            <pc:sldMk cId="3145503830" sldId="259"/>
            <ac:spMk id="11" creationId="{52E49857-4B8A-C31E-42BB-852CC9F026F9}"/>
          </ac:spMkLst>
        </pc:spChg>
        <pc:spChg chg="add">
          <ac:chgData name="Hasan CINCI" userId="d0ef3d53fb1f40dd" providerId="Windows Live" clId="Web-{C54A902A-A71C-4E25-980B-9031DA333BBD}" dt="2022-06-08T13:06:31.303" v="21"/>
          <ac:spMkLst>
            <pc:docMk/>
            <pc:sldMk cId="3145503830" sldId="259"/>
            <ac:spMk id="13" creationId="{06024F13-0D2A-8CA3-C30A-381400821991}"/>
          </ac:spMkLst>
        </pc:spChg>
        <pc:spChg chg="add">
          <ac:chgData name="Hasan CINCI" userId="d0ef3d53fb1f40dd" providerId="Windows Live" clId="Web-{C54A902A-A71C-4E25-980B-9031DA333BBD}" dt="2022-06-08T13:06:31.318" v="22"/>
          <ac:spMkLst>
            <pc:docMk/>
            <pc:sldMk cId="3145503830" sldId="259"/>
            <ac:spMk id="15" creationId="{2EB16EB9-2B89-2CF5-4092-85FBF3B47CB5}"/>
          </ac:spMkLst>
        </pc:spChg>
        <pc:spChg chg="add mod">
          <ac:chgData name="Hasan CINCI" userId="d0ef3d53fb1f40dd" providerId="Windows Live" clId="Web-{C54A902A-A71C-4E25-980B-9031DA333BBD}" dt="2022-06-08T13:06:53.148" v="32" actId="14100"/>
          <ac:spMkLst>
            <pc:docMk/>
            <pc:sldMk cId="3145503830" sldId="259"/>
            <ac:spMk id="17" creationId="{F3D07159-C0A3-799B-AAEA-61A697749F66}"/>
          </ac:spMkLst>
        </pc:spChg>
        <pc:spChg chg="add mod">
          <ac:chgData name="Hasan CINCI" userId="d0ef3d53fb1f40dd" providerId="Windows Live" clId="Web-{C54A902A-A71C-4E25-980B-9031DA333BBD}" dt="2022-06-08T13:09:10.923" v="77" actId="20577"/>
          <ac:spMkLst>
            <pc:docMk/>
            <pc:sldMk cId="3145503830" sldId="259"/>
            <ac:spMk id="18" creationId="{BE07366F-7AAE-1871-CBDA-AB56E095F47B}"/>
          </ac:spMkLst>
        </pc:spChg>
        <pc:spChg chg="add mod">
          <ac:chgData name="Hasan CINCI" userId="d0ef3d53fb1f40dd" providerId="Windows Live" clId="Web-{C54A902A-A71C-4E25-980B-9031DA333BBD}" dt="2022-06-08T13:09:14.313" v="78" actId="1076"/>
          <ac:spMkLst>
            <pc:docMk/>
            <pc:sldMk cId="3145503830" sldId="259"/>
            <ac:spMk id="19" creationId="{8174FFDB-12FC-1C87-C98D-DFB7EE65B377}"/>
          </ac:spMkLst>
        </pc:spChg>
      </pc:sldChg>
    </pc:docChg>
  </pc:docChgLst>
  <pc:docChgLst>
    <pc:chgData name="Mélissa Zhou" userId="071ed09a453febb9" providerId="Windows Live" clId="Web-{1C388195-A1A7-4899-9338-E87931C62D44}"/>
    <pc:docChg chg="addSld modSld">
      <pc:chgData name="Mélissa Zhou" userId="071ed09a453febb9" providerId="Windows Live" clId="Web-{1C388195-A1A7-4899-9338-E87931C62D44}" dt="2022-06-08T10:57:01.545" v="449" actId="1076"/>
      <pc:docMkLst>
        <pc:docMk/>
      </pc:docMkLst>
      <pc:sldChg chg="new">
        <pc:chgData name="Mélissa Zhou" userId="071ed09a453febb9" providerId="Windows Live" clId="Web-{1C388195-A1A7-4899-9338-E87931C62D44}" dt="2022-06-08T10:07:46.824" v="4"/>
        <pc:sldMkLst>
          <pc:docMk/>
          <pc:sldMk cId="1048657329" sldId="256"/>
        </pc:sldMkLst>
      </pc:sldChg>
      <pc:sldChg chg="modSp">
        <pc:chgData name="Mélissa Zhou" userId="071ed09a453febb9" providerId="Windows Live" clId="Web-{1C388195-A1A7-4899-9338-E87931C62D44}" dt="2022-06-08T10:07:01.338" v="3" actId="20577"/>
        <pc:sldMkLst>
          <pc:docMk/>
          <pc:sldMk cId="3210415375" sldId="256"/>
        </pc:sldMkLst>
        <pc:spChg chg="mod">
          <ac:chgData name="Mélissa Zhou" userId="071ed09a453febb9" providerId="Windows Live" clId="Web-{1C388195-A1A7-4899-9338-E87931C62D44}" dt="2022-06-08T10:07:01.338" v="3" actId="20577"/>
          <ac:spMkLst>
            <pc:docMk/>
            <pc:sldMk cId="3210415375" sldId="256"/>
            <ac:spMk id="3" creationId="{0CC9CB54-524C-C09E-D03E-2BC0EC839767}"/>
          </ac:spMkLst>
        </pc:spChg>
      </pc:sldChg>
      <pc:sldChg chg="addSp delSp modSp">
        <pc:chgData name="Mélissa Zhou" userId="071ed09a453febb9" providerId="Windows Live" clId="Web-{1C388195-A1A7-4899-9338-E87931C62D44}" dt="2022-06-08T10:36:48.871" v="199"/>
        <pc:sldMkLst>
          <pc:docMk/>
          <pc:sldMk cId="91787558" sldId="257"/>
        </pc:sldMkLst>
        <pc:spChg chg="add mod ord">
          <ac:chgData name="Mélissa Zhou" userId="071ed09a453febb9" providerId="Windows Live" clId="Web-{1C388195-A1A7-4899-9338-E87931C62D44}" dt="2022-06-08T10:26:37.542" v="77" actId="1076"/>
          <ac:spMkLst>
            <pc:docMk/>
            <pc:sldMk cId="91787558" sldId="257"/>
            <ac:spMk id="2" creationId="{31E46385-E87E-13D4-55E4-0888F1876B8F}"/>
          </ac:spMkLst>
        </pc:spChg>
        <pc:spChg chg="add mod">
          <ac:chgData name="Mélissa Zhou" userId="071ed09a453febb9" providerId="Windows Live" clId="Web-{1C388195-A1A7-4899-9338-E87931C62D44}" dt="2022-06-08T10:25:55.447" v="68" actId="1076"/>
          <ac:spMkLst>
            <pc:docMk/>
            <pc:sldMk cId="91787558" sldId="257"/>
            <ac:spMk id="3" creationId="{E29BA9C8-174A-7FB8-2C33-9ADA8D33FDF1}"/>
          </ac:spMkLst>
        </pc:spChg>
        <pc:spChg chg="add mod">
          <ac:chgData name="Mélissa Zhou" userId="071ed09a453febb9" providerId="Windows Live" clId="Web-{1C388195-A1A7-4899-9338-E87931C62D44}" dt="2022-06-08T10:26:13.104" v="72" actId="1076"/>
          <ac:spMkLst>
            <pc:docMk/>
            <pc:sldMk cId="91787558" sldId="257"/>
            <ac:spMk id="4" creationId="{381245A0-2780-0CE5-7B64-9DEBEC4C696E}"/>
          </ac:spMkLst>
        </pc:spChg>
        <pc:spChg chg="add mod">
          <ac:chgData name="Mélissa Zhou" userId="071ed09a453febb9" providerId="Windows Live" clId="Web-{1C388195-A1A7-4899-9338-E87931C62D44}" dt="2022-06-08T10:25:59.369" v="69" actId="1076"/>
          <ac:spMkLst>
            <pc:docMk/>
            <pc:sldMk cId="91787558" sldId="257"/>
            <ac:spMk id="5" creationId="{A785B304-0177-875A-0B44-A4F34482F5BD}"/>
          </ac:spMkLst>
        </pc:spChg>
        <pc:spChg chg="add mod">
          <ac:chgData name="Mélissa Zhou" userId="071ed09a453febb9" providerId="Windows Live" clId="Web-{1C388195-A1A7-4899-9338-E87931C62D44}" dt="2022-06-08T10:26:02.401" v="70" actId="1076"/>
          <ac:spMkLst>
            <pc:docMk/>
            <pc:sldMk cId="91787558" sldId="257"/>
            <ac:spMk id="6" creationId="{21EB1BD6-100D-C612-AFCE-780DCF4E0645}"/>
          </ac:spMkLst>
        </pc:spChg>
        <pc:spChg chg="add mod">
          <ac:chgData name="Mélissa Zhou" userId="071ed09a453febb9" providerId="Windows Live" clId="Web-{1C388195-A1A7-4899-9338-E87931C62D44}" dt="2022-06-08T10:26:10.073" v="71" actId="1076"/>
          <ac:spMkLst>
            <pc:docMk/>
            <pc:sldMk cId="91787558" sldId="257"/>
            <ac:spMk id="7" creationId="{773D13E0-8A2A-AA67-6C63-0424CC326538}"/>
          </ac:spMkLst>
        </pc:spChg>
        <pc:spChg chg="add mod">
          <ac:chgData name="Mélissa Zhou" userId="071ed09a453febb9" providerId="Windows Live" clId="Web-{1C388195-A1A7-4899-9338-E87931C62D44}" dt="2022-06-08T10:27:39.231" v="87" actId="1076"/>
          <ac:spMkLst>
            <pc:docMk/>
            <pc:sldMk cId="91787558" sldId="257"/>
            <ac:spMk id="8" creationId="{9056594E-5061-D04C-A322-0AC6E858DC96}"/>
          </ac:spMkLst>
        </pc:spChg>
        <pc:spChg chg="add mod">
          <ac:chgData name="Mélissa Zhou" userId="071ed09a453febb9" providerId="Windows Live" clId="Web-{1C388195-A1A7-4899-9338-E87931C62D44}" dt="2022-06-08T10:36:32.355" v="197" actId="14100"/>
          <ac:spMkLst>
            <pc:docMk/>
            <pc:sldMk cId="91787558" sldId="257"/>
            <ac:spMk id="9" creationId="{75A89977-E4CF-5E8F-9E3C-B192B1507F89}"/>
          </ac:spMkLst>
        </pc:spChg>
        <pc:spChg chg="add mod">
          <ac:chgData name="Mélissa Zhou" userId="071ed09a453febb9" providerId="Windows Live" clId="Web-{1C388195-A1A7-4899-9338-E87931C62D44}" dt="2022-06-08T10:36:07.089" v="191" actId="14100"/>
          <ac:spMkLst>
            <pc:docMk/>
            <pc:sldMk cId="91787558" sldId="257"/>
            <ac:spMk id="10" creationId="{E82ACEA3-7655-8449-D679-96E78A031FCE}"/>
          </ac:spMkLst>
        </pc:spChg>
        <pc:spChg chg="add del mod">
          <ac:chgData name="Mélissa Zhou" userId="071ed09a453febb9" providerId="Windows Live" clId="Web-{1C388195-A1A7-4899-9338-E87931C62D44}" dt="2022-06-08T10:36:48.871" v="199"/>
          <ac:spMkLst>
            <pc:docMk/>
            <pc:sldMk cId="91787558" sldId="257"/>
            <ac:spMk id="11" creationId="{34E4579F-3D68-A89F-6A29-82081A0EEB67}"/>
          </ac:spMkLst>
        </pc:spChg>
        <pc:spChg chg="add mod">
          <ac:chgData name="Mélissa Zhou" userId="071ed09a453febb9" providerId="Windows Live" clId="Web-{1C388195-A1A7-4899-9338-E87931C62D44}" dt="2022-06-08T10:33:26.007" v="138" actId="20577"/>
          <ac:spMkLst>
            <pc:docMk/>
            <pc:sldMk cId="91787558" sldId="257"/>
            <ac:spMk id="12" creationId="{336D2EF3-485E-F901-7BD3-ACE7DFE5E3AD}"/>
          </ac:spMkLst>
        </pc:spChg>
        <pc:spChg chg="add mod">
          <ac:chgData name="Mélissa Zhou" userId="071ed09a453febb9" providerId="Windows Live" clId="Web-{1C388195-A1A7-4899-9338-E87931C62D44}" dt="2022-06-08T10:33:37.038" v="142" actId="20577"/>
          <ac:spMkLst>
            <pc:docMk/>
            <pc:sldMk cId="91787558" sldId="257"/>
            <ac:spMk id="13" creationId="{14C40C07-EB8F-5F2F-A147-DDE20C858A73}"/>
          </ac:spMkLst>
        </pc:spChg>
        <pc:spChg chg="add mod">
          <ac:chgData name="Mélissa Zhou" userId="071ed09a453febb9" providerId="Windows Live" clId="Web-{1C388195-A1A7-4899-9338-E87931C62D44}" dt="2022-06-08T10:33:57.351" v="146" actId="20577"/>
          <ac:spMkLst>
            <pc:docMk/>
            <pc:sldMk cId="91787558" sldId="257"/>
            <ac:spMk id="14" creationId="{E144B1E4-ABDD-93E9-BA42-4EEB720E699F}"/>
          </ac:spMkLst>
        </pc:spChg>
        <pc:spChg chg="add mod">
          <ac:chgData name="Mélissa Zhou" userId="071ed09a453febb9" providerId="Windows Live" clId="Web-{1C388195-A1A7-4899-9338-E87931C62D44}" dt="2022-06-08T10:34:07.273" v="150" actId="20577"/>
          <ac:spMkLst>
            <pc:docMk/>
            <pc:sldMk cId="91787558" sldId="257"/>
            <ac:spMk id="15" creationId="{45C1E00D-5D81-0E87-E170-C810726294F4}"/>
          </ac:spMkLst>
        </pc:spChg>
        <pc:spChg chg="add mod">
          <ac:chgData name="Mélissa Zhou" userId="071ed09a453febb9" providerId="Windows Live" clId="Web-{1C388195-A1A7-4899-9338-E87931C62D44}" dt="2022-06-08T10:34:20.399" v="154" actId="20577"/>
          <ac:spMkLst>
            <pc:docMk/>
            <pc:sldMk cId="91787558" sldId="257"/>
            <ac:spMk id="16" creationId="{6D6659A6-1DC2-FB43-362B-C23992EDEEBB}"/>
          </ac:spMkLst>
        </pc:spChg>
        <pc:spChg chg="add mod">
          <ac:chgData name="Mélissa Zhou" userId="071ed09a453febb9" providerId="Windows Live" clId="Web-{1C388195-A1A7-4899-9338-E87931C62D44}" dt="2022-06-08T10:34:32.993" v="158" actId="20577"/>
          <ac:spMkLst>
            <pc:docMk/>
            <pc:sldMk cId="91787558" sldId="257"/>
            <ac:spMk id="17" creationId="{A72D8058-2B2A-2CA1-784D-1574D52FDC1D}"/>
          </ac:spMkLst>
        </pc:spChg>
        <pc:spChg chg="add mod">
          <ac:chgData name="Mélissa Zhou" userId="071ed09a453febb9" providerId="Windows Live" clId="Web-{1C388195-A1A7-4899-9338-E87931C62D44}" dt="2022-06-08T10:34:56.071" v="172" actId="20577"/>
          <ac:spMkLst>
            <pc:docMk/>
            <pc:sldMk cId="91787558" sldId="257"/>
            <ac:spMk id="18" creationId="{F6E4A9A3-8BB5-F90A-B019-48A43DA8D3A9}"/>
          </ac:spMkLst>
        </pc:spChg>
        <pc:spChg chg="add mod">
          <ac:chgData name="Mélissa Zhou" userId="071ed09a453febb9" providerId="Windows Live" clId="Web-{1C388195-A1A7-4899-9338-E87931C62D44}" dt="2022-06-08T10:34:59.368" v="174" actId="20577"/>
          <ac:spMkLst>
            <pc:docMk/>
            <pc:sldMk cId="91787558" sldId="257"/>
            <ac:spMk id="19" creationId="{1DA2E977-1203-9C27-4F66-A17C1CA345F3}"/>
          </ac:spMkLst>
        </pc:spChg>
        <pc:spChg chg="add mod">
          <ac:chgData name="Mélissa Zhou" userId="071ed09a453febb9" providerId="Windows Live" clId="Web-{1C388195-A1A7-4899-9338-E87931C62D44}" dt="2022-06-08T10:35:01.915" v="176" actId="20577"/>
          <ac:spMkLst>
            <pc:docMk/>
            <pc:sldMk cId="91787558" sldId="257"/>
            <ac:spMk id="20" creationId="{5E788EAB-B51F-7B44-7557-CD1CCD5CC236}"/>
          </ac:spMkLst>
        </pc:spChg>
        <pc:spChg chg="add mod">
          <ac:chgData name="Mélissa Zhou" userId="071ed09a453febb9" providerId="Windows Live" clId="Web-{1C388195-A1A7-4899-9338-E87931C62D44}" dt="2022-06-08T10:35:05.072" v="177" actId="20577"/>
          <ac:spMkLst>
            <pc:docMk/>
            <pc:sldMk cId="91787558" sldId="257"/>
            <ac:spMk id="21" creationId="{3014E63F-30B8-8673-00A8-A5A030BDC3DF}"/>
          </ac:spMkLst>
        </pc:spChg>
        <pc:spChg chg="add mod">
          <ac:chgData name="Mélissa Zhou" userId="071ed09a453febb9" providerId="Windows Live" clId="Web-{1C388195-A1A7-4899-9338-E87931C62D44}" dt="2022-06-08T10:35:08.134" v="181" actId="20577"/>
          <ac:spMkLst>
            <pc:docMk/>
            <pc:sldMk cId="91787558" sldId="257"/>
            <ac:spMk id="22" creationId="{307D94C7-EB18-2CD1-80EE-BF7E7D9AEBAB}"/>
          </ac:spMkLst>
        </pc:spChg>
        <pc:spChg chg="add mod">
          <ac:chgData name="Mélissa Zhou" userId="071ed09a453febb9" providerId="Windows Live" clId="Web-{1C388195-A1A7-4899-9338-E87931C62D44}" dt="2022-06-08T10:35:11.650" v="183" actId="20577"/>
          <ac:spMkLst>
            <pc:docMk/>
            <pc:sldMk cId="91787558" sldId="257"/>
            <ac:spMk id="23" creationId="{CA25827A-543D-EFFD-7B78-A73D4619C6F2}"/>
          </ac:spMkLst>
        </pc:spChg>
        <pc:spChg chg="add mod">
          <ac:chgData name="Mélissa Zhou" userId="071ed09a453febb9" providerId="Windows Live" clId="Web-{1C388195-A1A7-4899-9338-E87931C62D44}" dt="2022-06-08T10:36:19.683" v="193"/>
          <ac:spMkLst>
            <pc:docMk/>
            <pc:sldMk cId="91787558" sldId="257"/>
            <ac:spMk id="24" creationId="{B95DEAFF-EFAE-0064-90F4-27E8466CF443}"/>
          </ac:spMkLst>
        </pc:spChg>
        <pc:spChg chg="add mod">
          <ac:chgData name="Mélissa Zhou" userId="071ed09a453febb9" providerId="Windows Live" clId="Web-{1C388195-A1A7-4899-9338-E87931C62D44}" dt="2022-06-08T10:36:40.012" v="198" actId="1076"/>
          <ac:spMkLst>
            <pc:docMk/>
            <pc:sldMk cId="91787558" sldId="257"/>
            <ac:spMk id="25" creationId="{0B0D2BDF-04A2-5277-4900-6B0D9BABF412}"/>
          </ac:spMkLst>
        </pc:spChg>
      </pc:sldChg>
      <pc:sldChg chg="addSp delSp modSp modNotes">
        <pc:chgData name="Mélissa Zhou" userId="071ed09a453febb9" providerId="Windows Live" clId="Web-{1C388195-A1A7-4899-9338-E87931C62D44}" dt="2022-06-08T10:57:01.545" v="449" actId="1076"/>
        <pc:sldMkLst>
          <pc:docMk/>
          <pc:sldMk cId="152930187" sldId="258"/>
        </pc:sldMkLst>
        <pc:spChg chg="add mod">
          <ac:chgData name="Mélissa Zhou" userId="071ed09a453febb9" providerId="Windows Live" clId="Web-{1C388195-A1A7-4899-9338-E87931C62D44}" dt="2022-06-08T10:54:30.025" v="385" actId="14100"/>
          <ac:spMkLst>
            <pc:docMk/>
            <pc:sldMk cId="152930187" sldId="258"/>
            <ac:spMk id="2" creationId="{59028AFE-893D-3809-CDC1-B4A49123E134}"/>
          </ac:spMkLst>
        </pc:spChg>
        <pc:spChg chg="add mod">
          <ac:chgData name="Mélissa Zhou" userId="071ed09a453febb9" providerId="Windows Live" clId="Web-{1C388195-A1A7-4899-9338-E87931C62D44}" dt="2022-06-08T10:55:42.949" v="412" actId="14100"/>
          <ac:spMkLst>
            <pc:docMk/>
            <pc:sldMk cId="152930187" sldId="258"/>
            <ac:spMk id="3" creationId="{79D81ADD-B400-E075-2BC9-2FA937387615}"/>
          </ac:spMkLst>
        </pc:spChg>
        <pc:spChg chg="add mod">
          <ac:chgData name="Mélissa Zhou" userId="071ed09a453febb9" providerId="Windows Live" clId="Web-{1C388195-A1A7-4899-9338-E87931C62D44}" dt="2022-06-08T10:55:42.949" v="411" actId="14100"/>
          <ac:spMkLst>
            <pc:docMk/>
            <pc:sldMk cId="152930187" sldId="258"/>
            <ac:spMk id="4" creationId="{31105FF5-8B7D-95DF-5116-7485C4501080}"/>
          </ac:spMkLst>
        </pc:spChg>
        <pc:spChg chg="add mod">
          <ac:chgData name="Mélissa Zhou" userId="071ed09a453febb9" providerId="Windows Live" clId="Web-{1C388195-A1A7-4899-9338-E87931C62D44}" dt="2022-06-08T10:57:01.529" v="448" actId="1076"/>
          <ac:spMkLst>
            <pc:docMk/>
            <pc:sldMk cId="152930187" sldId="258"/>
            <ac:spMk id="5" creationId="{28C1A5DB-EF7F-E9F2-7BB5-87F5202655CD}"/>
          </ac:spMkLst>
        </pc:spChg>
        <pc:spChg chg="add mod">
          <ac:chgData name="Mélissa Zhou" userId="071ed09a453febb9" providerId="Windows Live" clId="Web-{1C388195-A1A7-4899-9338-E87931C62D44}" dt="2022-06-08T10:56:32.013" v="430" actId="1076"/>
          <ac:spMkLst>
            <pc:docMk/>
            <pc:sldMk cId="152930187" sldId="258"/>
            <ac:spMk id="6" creationId="{42D94E88-F801-7189-0F88-9E5F2D3932B7}"/>
          </ac:spMkLst>
        </pc:spChg>
        <pc:spChg chg="add mod">
          <ac:chgData name="Mélissa Zhou" userId="071ed09a453febb9" providerId="Windows Live" clId="Web-{1C388195-A1A7-4899-9338-E87931C62D44}" dt="2022-06-08T10:56:01.856" v="421" actId="1076"/>
          <ac:spMkLst>
            <pc:docMk/>
            <pc:sldMk cId="152930187" sldId="258"/>
            <ac:spMk id="7" creationId="{8312EB00-F4B0-3BF1-3014-3262A2D7534F}"/>
          </ac:spMkLst>
        </pc:spChg>
        <pc:spChg chg="add mod">
          <ac:chgData name="Mélissa Zhou" userId="071ed09a453febb9" providerId="Windows Live" clId="Web-{1C388195-A1A7-4899-9338-E87931C62D44}" dt="2022-06-08T10:54:52.932" v="392" actId="1076"/>
          <ac:spMkLst>
            <pc:docMk/>
            <pc:sldMk cId="152930187" sldId="258"/>
            <ac:spMk id="8" creationId="{77EA091A-4BC7-E33D-E314-000840EB0735}"/>
          </ac:spMkLst>
        </pc:spChg>
        <pc:spChg chg="add mod">
          <ac:chgData name="Mélissa Zhou" userId="071ed09a453febb9" providerId="Windows Live" clId="Web-{1C388195-A1A7-4899-9338-E87931C62D44}" dt="2022-06-08T10:54:52.932" v="393" actId="1076"/>
          <ac:spMkLst>
            <pc:docMk/>
            <pc:sldMk cId="152930187" sldId="258"/>
            <ac:spMk id="9" creationId="{F776E253-0468-9008-A7CD-B5D5520CBDBE}"/>
          </ac:spMkLst>
        </pc:spChg>
        <pc:spChg chg="add mod">
          <ac:chgData name="Mélissa Zhou" userId="071ed09a453febb9" providerId="Windows Live" clId="Web-{1C388195-A1A7-4899-9338-E87931C62D44}" dt="2022-06-08T10:57:01.545" v="449" actId="1076"/>
          <ac:spMkLst>
            <pc:docMk/>
            <pc:sldMk cId="152930187" sldId="258"/>
            <ac:spMk id="10" creationId="{02FB3C48-5973-E3E0-77E6-F986DB71E9D8}"/>
          </ac:spMkLst>
        </pc:spChg>
        <pc:spChg chg="add mod">
          <ac:chgData name="Mélissa Zhou" userId="071ed09a453febb9" providerId="Windows Live" clId="Web-{1C388195-A1A7-4899-9338-E87931C62D44}" dt="2022-06-08T10:56:32.013" v="432" actId="1076"/>
          <ac:spMkLst>
            <pc:docMk/>
            <pc:sldMk cId="152930187" sldId="258"/>
            <ac:spMk id="11" creationId="{E9BBF7C2-27E3-2E23-FD99-36F1DDD59743}"/>
          </ac:spMkLst>
        </pc:spChg>
        <pc:spChg chg="add mod">
          <ac:chgData name="Mélissa Zhou" userId="071ed09a453febb9" providerId="Windows Live" clId="Web-{1C388195-A1A7-4899-9338-E87931C62D44}" dt="2022-06-08T10:56:01.887" v="424" actId="1076"/>
          <ac:spMkLst>
            <pc:docMk/>
            <pc:sldMk cId="152930187" sldId="258"/>
            <ac:spMk id="12" creationId="{FA7B7C8D-0B66-ABCD-A0BA-4F59F7FB13E8}"/>
          </ac:spMkLst>
        </pc:spChg>
        <pc:spChg chg="add mod">
          <ac:chgData name="Mélissa Zhou" userId="071ed09a453febb9" providerId="Windows Live" clId="Web-{1C388195-A1A7-4899-9338-E87931C62D44}" dt="2022-06-08T10:51:31.927" v="317"/>
          <ac:spMkLst>
            <pc:docMk/>
            <pc:sldMk cId="152930187" sldId="258"/>
            <ac:spMk id="13" creationId="{EAC46B22-0B25-C9E9-9771-514E682634E4}"/>
          </ac:spMkLst>
        </pc:spChg>
        <pc:spChg chg="add mod">
          <ac:chgData name="Mélissa Zhou" userId="071ed09a453febb9" providerId="Windows Live" clId="Web-{1C388195-A1A7-4899-9338-E87931C62D44}" dt="2022-06-08T10:52:40.210" v="359" actId="1076"/>
          <ac:spMkLst>
            <pc:docMk/>
            <pc:sldMk cId="152930187" sldId="258"/>
            <ac:spMk id="14" creationId="{2A5BE4C0-EB2E-9E54-32B8-761ECD997F3C}"/>
          </ac:spMkLst>
        </pc:spChg>
        <pc:spChg chg="add del mod">
          <ac:chgData name="Mélissa Zhou" userId="071ed09a453febb9" providerId="Windows Live" clId="Web-{1C388195-A1A7-4899-9338-E87931C62D44}" dt="2022-06-08T10:53:06.414" v="363"/>
          <ac:spMkLst>
            <pc:docMk/>
            <pc:sldMk cId="152930187" sldId="258"/>
            <ac:spMk id="15" creationId="{BD344A92-8E98-8736-1674-A3D4A2D668F4}"/>
          </ac:spMkLst>
        </pc:spChg>
        <pc:spChg chg="add mod">
          <ac:chgData name="Mélissa Zhou" userId="071ed09a453febb9" providerId="Windows Live" clId="Web-{1C388195-A1A7-4899-9338-E87931C62D44}" dt="2022-06-08T10:53:31.696" v="375" actId="20577"/>
          <ac:spMkLst>
            <pc:docMk/>
            <pc:sldMk cId="152930187" sldId="258"/>
            <ac:spMk id="16" creationId="{776D0C0A-9270-AA6B-E61D-A5548E1F5DC7}"/>
          </ac:spMkLst>
        </pc:spChg>
        <pc:spChg chg="add mod">
          <ac:chgData name="Mélissa Zhou" userId="071ed09a453febb9" providerId="Windows Live" clId="Web-{1C388195-A1A7-4899-9338-E87931C62D44}" dt="2022-06-08T10:56:53.748" v="446" actId="1076"/>
          <ac:spMkLst>
            <pc:docMk/>
            <pc:sldMk cId="152930187" sldId="258"/>
            <ac:spMk id="17" creationId="{6F8F2F11-1A98-9995-000A-6F3C6256AC8A}"/>
          </ac:spMkLst>
        </pc:spChg>
        <pc:spChg chg="add mod">
          <ac:chgData name="Mélissa Zhou" userId="071ed09a453febb9" providerId="Windows Live" clId="Web-{1C388195-A1A7-4899-9338-E87931C62D44}" dt="2022-06-08T10:56:53.764" v="447" actId="1076"/>
          <ac:spMkLst>
            <pc:docMk/>
            <pc:sldMk cId="152930187" sldId="258"/>
            <ac:spMk id="18" creationId="{C59EB301-9DDB-A2EF-2FD0-3CAE59C00296}"/>
          </ac:spMkLst>
        </pc:spChg>
      </pc:sldChg>
    </pc:docChg>
  </pc:docChgLst>
  <pc:docChgLst>
    <pc:chgData name="Mélissa Zhou" userId="071ed09a453febb9" providerId="Windows Live" clId="Web-{0C8E98EA-EA82-4315-AE2C-65D585AAA83F}"/>
    <pc:docChg chg="modSld">
      <pc:chgData name="Mélissa Zhou" userId="071ed09a453febb9" providerId="Windows Live" clId="Web-{0C8E98EA-EA82-4315-AE2C-65D585AAA83F}" dt="2022-06-15T15:21:11.310" v="5"/>
      <pc:docMkLst>
        <pc:docMk/>
      </pc:docMkLst>
      <pc:sldChg chg="modNotes">
        <pc:chgData name="Mélissa Zhou" userId="071ed09a453febb9" providerId="Windows Live" clId="Web-{0C8E98EA-EA82-4315-AE2C-65D585AAA83F}" dt="2022-06-15T15:21:11.310" v="5"/>
        <pc:sldMkLst>
          <pc:docMk/>
          <pc:sldMk cId="152930187" sldId="258"/>
        </pc:sldMkLst>
      </pc:sldChg>
      <pc:sldChg chg="modNotes">
        <pc:chgData name="Mélissa Zhou" userId="071ed09a453febb9" providerId="Windows Live" clId="Web-{0C8E98EA-EA82-4315-AE2C-65D585AAA83F}" dt="2022-06-15T15:17:38.352" v="1"/>
        <pc:sldMkLst>
          <pc:docMk/>
          <pc:sldMk cId="1362687017" sldId="261"/>
        </pc:sldMkLst>
      </pc:sldChg>
    </pc:docChg>
  </pc:docChgLst>
  <pc:docChgLst>
    <pc:chgData name="Mélissa Zhou" userId="071ed09a453febb9" providerId="Windows Live" clId="Web-{6570FDFD-365E-4556-B4F4-64B3C7BF1416}"/>
    <pc:docChg chg="addSld delSld">
      <pc:chgData name="Mélissa Zhou" userId="071ed09a453febb9" providerId="Windows Live" clId="Web-{6570FDFD-365E-4556-B4F4-64B3C7BF1416}" dt="2022-06-10T13:46:28.907" v="1"/>
      <pc:docMkLst>
        <pc:docMk/>
      </pc:docMkLst>
      <pc:sldChg chg="add del">
        <pc:chgData name="Mélissa Zhou" userId="071ed09a453febb9" providerId="Windows Live" clId="Web-{6570FDFD-365E-4556-B4F4-64B3C7BF1416}" dt="2022-06-10T13:46:28.907" v="1"/>
        <pc:sldMkLst>
          <pc:docMk/>
          <pc:sldMk cId="9178755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6B73-368C-4AE4-B172-98645D69DAC5}" type="datetimeFigureOut"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055B-B41F-4580-8B0E-A9D7CE2852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forms/search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dbootstrap.com/docs/b4/jquery/forms/search/" TargetMode="External"/><Relationship Id="rId4" Type="http://schemas.openxmlformats.org/officeDocument/2006/relationships/hyperlink" Target="https://mdbootstrap.com/docs/standard/extended/search-expandin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extended/registr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forms/search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dbootstrap.com/docs/b4/jquery/forms/search/" TargetMode="External"/><Relationship Id="rId4" Type="http://schemas.openxmlformats.org/officeDocument/2006/relationships/hyperlink" Target="https://mdbootstrap.com/docs/standard/extended/search-expand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 de recherche : 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https://mdbootstrap.com/docs/standard/forms/search/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https://mdbootstrap.com/docs/standard/extended/search-expanding/</a:t>
            </a:r>
            <a:r>
              <a:rPr lang="en-US"/>
              <a:t> </a:t>
            </a: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5"/>
              </a:rPr>
              <a:t>https://mdbootstrap.com/docs/b4/jquery/forms/search/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https://mdbootstrap.com/docs/standard/extended/registration/</a:t>
            </a:r>
            <a:endParaRPr lang="fr-FR">
              <a:cs typeface="Calibri" panose="020F0502020204030204"/>
            </a:endParaRPr>
          </a:p>
          <a:p>
            <a:r>
              <a:rPr lang="en-US" dirty="0"/>
              <a:t>https://mdbootstrap.com/docs/angular/directives/input/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https://www.w3schools.com/howto/howto_js_tabs.asp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8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 de recherche : 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https://mdbootstrap.com/docs/standard/forms/search/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https://mdbootstrap.com/docs/standard/extended/search-expanding/</a:t>
            </a:r>
            <a:r>
              <a:rPr lang="en-US"/>
              <a:t> </a:t>
            </a: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5"/>
              </a:rPr>
              <a:t>https://mdbootstrap.com/docs/b4/jquery/forms/search/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3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8C669-8DE0-18FD-2E81-5BBACAF2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9C5F17-7399-4068-C466-012EB4DC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4034-362C-4CA5-0C0D-3346FB05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93662-ABA3-0953-A964-823920D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B43DFA-3ECF-8CDD-53EC-B0EED1C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B4F07-430B-E3DD-39AD-2DFE51C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BB36D-D327-4D72-51DC-89DA18E6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CC82A-FEDF-1AA0-4421-651691D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82072-01D3-57C2-C9DF-9C2C5DAA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D3E38-ED83-1BDA-545B-946BBDA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6F366A-450F-07D6-5F87-400AC39B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D3330-A674-12C1-FEB0-F51651DE5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B9D21-4B4D-03ED-EABA-D27D58AE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2D8E5-D0AD-C2D6-6514-25545896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937EF-F589-4A69-F989-EB392133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84BB8-053A-6DDB-DF33-BA7D15BB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DBF86-A80E-E028-F6DF-2DA2DF73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72793-4BE3-3A1B-9825-9BFC8C6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C2C09-5E5D-67C7-EE15-F9A5F67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2D2A2-CFAC-6756-5FFD-7F7F862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4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ED5B-D48D-F091-6B09-19A1E9C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5190B-A4DE-0C4E-EF7A-E1B38592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D745F-56D4-0DE2-6823-BF707677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44EBF-C6D0-0873-C32B-6A1F383A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E4F48-4099-1A36-91F1-9F9FE3E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253B0-F373-ECFF-4EA9-F48CDEF3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31BDC-5E9D-09D3-84F9-FBAF7303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53DA61-F7B9-CDD0-514D-6B19B3F5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5792B-4AF8-E297-00E9-414070E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19AB7-2EA1-871B-60F4-D9103FCB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3D5FE4-8C0B-8A8A-B08C-2CE5602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41E6-F1D1-F8BC-6F49-7B036C0B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DD481-DB08-FE87-C7A9-1989011D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E74D1-7775-7E2E-E1B8-D7A57E4F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C9E0D-D04D-B34D-8554-7441DE76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B59E04-7E22-F5AE-E0E9-C133B2CC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2B9B9-A68E-5C39-5A96-BC35AB20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C6452-CD5D-1FA1-4C10-DBE2439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21FFF4-7DE0-BABD-1AFB-C42BEAF0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EC478-0BBE-0549-AD04-11B3928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8E1DF-4604-2ED4-ED10-BAED3044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D11333-14A2-8EEC-C850-90ED967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5C82C-898A-0DBD-6AC2-46ADBE5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31E325-1A45-3312-B879-EDFC83A1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8AF680-0E75-8D78-0947-405BE26B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9FA5A2-9EF6-19CB-6C7B-A7B03718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921F6-2AB1-8294-1331-19BC4A1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23CCB-0ADB-454A-A952-96D055CB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CE600-74D9-20D0-530B-C1667F47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54B37-F8FF-AC5F-8BFC-E6B05CAA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3D834-4E1D-1BAC-0448-9C37A90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0925A-458C-10DE-3C6D-E14EE43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546BD-AE5F-D9E2-331C-0BDA410A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85CD45-3984-A1D4-8340-D7E165CC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B055B-D3B5-9AF2-782C-AB2751AC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D96AF-3F2B-666D-1CCE-2D653B7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80F4F-FE7F-75D9-3657-7F108551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0F0D8-2B1D-A077-EE13-4DB0AC75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6D2853-1AC5-B4CC-9AE4-7337A3D7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7ACC7-4F05-84F0-553E-5EF85F7D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596F4-B881-D71B-9225-A2A453BA4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DCB8-9272-4B59-BBA5-EE8745829236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B715F-3830-27FB-C1A0-8271A193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75CE1-72A9-B657-B43B-A88EC3AB5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D6ED-2E97-4D36-94B5-A78F17CE8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028B07-9D96-D53B-B58E-2E384F371EF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PAGES POUR LES UTILISATEURS LAMBDA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40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E34F92-0D3E-2848-0D57-4249FF868880}"/>
              </a:ext>
            </a:extLst>
          </p:cNvPr>
          <p:cNvSpPr/>
          <p:nvPr/>
        </p:nvSpPr>
        <p:spPr>
          <a:xfrm>
            <a:off x="213360" y="198120"/>
            <a:ext cx="11755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4A2AC-5538-0EF9-E7DC-5D7EBF6596E6}"/>
              </a:ext>
            </a:extLst>
          </p:cNvPr>
          <p:cNvSpPr/>
          <p:nvPr/>
        </p:nvSpPr>
        <p:spPr>
          <a:xfrm>
            <a:off x="6096000" y="259080"/>
            <a:ext cx="236728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Rechercher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FFA8F-C0EE-6308-D102-F995E7E0A228}"/>
              </a:ext>
            </a:extLst>
          </p:cNvPr>
          <p:cNvSpPr/>
          <p:nvPr/>
        </p:nvSpPr>
        <p:spPr>
          <a:xfrm>
            <a:off x="1493519" y="269239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Accueil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2A1A-E82E-502B-AAEA-B50848CCBF66}"/>
              </a:ext>
            </a:extLst>
          </p:cNvPr>
          <p:cNvSpPr/>
          <p:nvPr/>
        </p:nvSpPr>
        <p:spPr>
          <a:xfrm>
            <a:off x="2905758" y="269238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Films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49857-4B8A-C31E-42BB-852CC9F026F9}"/>
              </a:ext>
            </a:extLst>
          </p:cNvPr>
          <p:cNvSpPr/>
          <p:nvPr/>
        </p:nvSpPr>
        <p:spPr>
          <a:xfrm>
            <a:off x="4317997" y="269237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Séries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24F13-0D2A-8CA3-C30A-381400821991}"/>
              </a:ext>
            </a:extLst>
          </p:cNvPr>
          <p:cNvSpPr/>
          <p:nvPr/>
        </p:nvSpPr>
        <p:spPr>
          <a:xfrm>
            <a:off x="9438640" y="289560"/>
            <a:ext cx="236728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Mon compte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B16EB9-2B89-2CF5-4092-85FBF3B47CB5}"/>
              </a:ext>
            </a:extLst>
          </p:cNvPr>
          <p:cNvSpPr/>
          <p:nvPr/>
        </p:nvSpPr>
        <p:spPr>
          <a:xfrm>
            <a:off x="315595" y="259715"/>
            <a:ext cx="975360" cy="447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Logo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7159-C0A3-799B-AAEA-61A697749F66}"/>
              </a:ext>
            </a:extLst>
          </p:cNvPr>
          <p:cNvSpPr/>
          <p:nvPr/>
        </p:nvSpPr>
        <p:spPr>
          <a:xfrm>
            <a:off x="563651" y="1106128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7366F-7AAE-1871-CBDA-AB56E095F47B}"/>
              </a:ext>
            </a:extLst>
          </p:cNvPr>
          <p:cNvSpPr/>
          <p:nvPr/>
        </p:nvSpPr>
        <p:spPr>
          <a:xfrm>
            <a:off x="563650" y="1961816"/>
            <a:ext cx="10597796" cy="130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INFOS PERSO</a:t>
            </a:r>
          </a:p>
          <a:p>
            <a:r>
              <a:rPr lang="fr-FR">
                <a:cs typeface="Calibri" panose="020F0502020204030204"/>
              </a:rPr>
              <a:t>Nom</a:t>
            </a:r>
          </a:p>
          <a:p>
            <a:r>
              <a:rPr lang="fr-FR" err="1">
                <a:cs typeface="Calibri" panose="020F0502020204030204"/>
              </a:rPr>
              <a:t>Prenom</a:t>
            </a:r>
          </a:p>
          <a:p>
            <a:r>
              <a:rPr lang="fr-FR">
                <a:cs typeface="Calibri" panose="020F0502020204030204"/>
              </a:rPr>
              <a:t>Mail...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4FFDB-12FC-1C87-C98D-DFB7EE65B377}"/>
              </a:ext>
            </a:extLst>
          </p:cNvPr>
          <p:cNvSpPr/>
          <p:nvPr/>
        </p:nvSpPr>
        <p:spPr>
          <a:xfrm>
            <a:off x="563649" y="3685684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FAVORIS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0D023-1544-9A16-6958-380210C70CB0}"/>
              </a:ext>
            </a:extLst>
          </p:cNvPr>
          <p:cNvSpPr/>
          <p:nvPr/>
        </p:nvSpPr>
        <p:spPr>
          <a:xfrm>
            <a:off x="563648" y="4594575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DEJA VU</a:t>
            </a:r>
          </a:p>
        </p:txBody>
      </p:sp>
    </p:spTree>
    <p:extLst>
      <p:ext uri="{BB962C8B-B14F-4D97-AF65-F5344CB8AC3E}">
        <p14:creationId xmlns:p14="http://schemas.microsoft.com/office/powerpoint/2010/main" val="31455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CA23700-5871-4D64-98C0-B0D2D4DD747F}"/>
              </a:ext>
            </a:extLst>
          </p:cNvPr>
          <p:cNvSpPr/>
          <p:nvPr/>
        </p:nvSpPr>
        <p:spPr>
          <a:xfrm>
            <a:off x="860425" y="6133041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2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0532A9-62EB-5E7F-723E-24EA7A9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4401" y="6197600"/>
            <a:ext cx="296334" cy="313267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BC8AD3A-1C18-132F-29CF-2FF9B4F843F7}"/>
              </a:ext>
            </a:extLst>
          </p:cNvPr>
          <p:cNvSpPr/>
          <p:nvPr/>
        </p:nvSpPr>
        <p:spPr>
          <a:xfrm>
            <a:off x="1292225" y="5625041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2 : Titre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70298E-32D9-6C9F-B084-BC570B0CA05B}"/>
              </a:ext>
            </a:extLst>
          </p:cNvPr>
          <p:cNvSpPr txBox="1"/>
          <p:nvPr/>
        </p:nvSpPr>
        <p:spPr>
          <a:xfrm>
            <a:off x="8554947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9E1AC1-00F6-F06F-06DF-FCF8033D6EA0}"/>
              </a:ext>
            </a:extLst>
          </p:cNvPr>
          <p:cNvSpPr txBox="1"/>
          <p:nvPr/>
        </p:nvSpPr>
        <p:spPr>
          <a:xfrm>
            <a:off x="8554947" y="56887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B985DB5F-C3FF-A481-9DE8-DBD26DB2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5717005"/>
            <a:ext cx="276727" cy="276727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DB87C213-73AF-DF57-9112-2BA85870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5235741"/>
            <a:ext cx="276727" cy="276727"/>
          </a:xfrm>
          <a:prstGeom prst="rect">
            <a:avLst/>
          </a:prstGeom>
        </p:spPr>
      </p:pic>
      <p:pic>
        <p:nvPicPr>
          <p:cNvPr id="35" name="Image 4">
            <a:extLst>
              <a:ext uri="{FF2B5EF4-FFF2-40B4-BE49-F238E27FC236}">
                <a16:creationId xmlns:a16="http://schemas.microsoft.com/office/drawing/2014/main" id="{0B258814-A5B4-EA02-027E-25F1C53D0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794" y="4674268"/>
            <a:ext cx="276727" cy="276727"/>
          </a:xfrm>
          <a:prstGeom prst="rect">
            <a:avLst/>
          </a:prstGeom>
        </p:spPr>
      </p:pic>
      <p:pic>
        <p:nvPicPr>
          <p:cNvPr id="36" name="Image 4">
            <a:extLst>
              <a:ext uri="{FF2B5EF4-FFF2-40B4-BE49-F238E27FC236}">
                <a16:creationId xmlns:a16="http://schemas.microsoft.com/office/drawing/2014/main" id="{BFCF9F32-81DC-FF39-1058-858E565F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794" y="6228347"/>
            <a:ext cx="276727" cy="276727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37BCFF66-D7EE-DDFE-A20B-C9A4CC6083F4}"/>
              </a:ext>
            </a:extLst>
          </p:cNvPr>
          <p:cNvGrpSpPr/>
          <p:nvPr/>
        </p:nvGrpSpPr>
        <p:grpSpPr>
          <a:xfrm>
            <a:off x="705853" y="3917949"/>
            <a:ext cx="10848472" cy="67623"/>
            <a:chOff x="705853" y="4468282"/>
            <a:chExt cx="10848472" cy="676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2A724-6CBD-6C61-E94E-5AB92EEF0AFA}"/>
                </a:ext>
              </a:extLst>
            </p:cNvPr>
            <p:cNvSpPr/>
            <p:nvPr/>
          </p:nvSpPr>
          <p:spPr>
            <a:xfrm>
              <a:off x="705853" y="4475747"/>
              <a:ext cx="2671009" cy="601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9F1A14-68E7-D580-0ECB-857D124FE3B9}"/>
                </a:ext>
              </a:extLst>
            </p:cNvPr>
            <p:cNvSpPr/>
            <p:nvPr/>
          </p:nvSpPr>
          <p:spPr>
            <a:xfrm>
              <a:off x="3351463" y="4468282"/>
              <a:ext cx="8202862" cy="58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3A0C757-52A0-B02D-8351-D247B470BD95}"/>
              </a:ext>
            </a:extLst>
          </p:cNvPr>
          <p:cNvGrpSpPr/>
          <p:nvPr/>
        </p:nvGrpSpPr>
        <p:grpSpPr>
          <a:xfrm>
            <a:off x="909053" y="4990260"/>
            <a:ext cx="10442072" cy="48435"/>
            <a:chOff x="705853" y="4499193"/>
            <a:chExt cx="10442072" cy="484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1BB98C-A013-5348-3ACA-2F018A6582B0}"/>
                </a:ext>
              </a:extLst>
            </p:cNvPr>
            <p:cNvSpPr/>
            <p:nvPr/>
          </p:nvSpPr>
          <p:spPr>
            <a:xfrm>
              <a:off x="705853" y="4499193"/>
              <a:ext cx="5226639" cy="484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718CEE-E54A-E8E1-C393-BC1E0BF9CA85}"/>
                </a:ext>
              </a:extLst>
            </p:cNvPr>
            <p:cNvSpPr/>
            <p:nvPr/>
          </p:nvSpPr>
          <p:spPr>
            <a:xfrm>
              <a:off x="5907094" y="4500846"/>
              <a:ext cx="5240831" cy="46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793D12D-8689-63FC-246E-31DC2D3D67A3}"/>
              </a:ext>
            </a:extLst>
          </p:cNvPr>
          <p:cNvSpPr/>
          <p:nvPr/>
        </p:nvSpPr>
        <p:spPr>
          <a:xfrm>
            <a:off x="882974" y="6508293"/>
            <a:ext cx="10452911" cy="538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D1CF6F8-285E-ADAB-9FFF-35CB2C577FDB}"/>
              </a:ext>
            </a:extLst>
          </p:cNvPr>
          <p:cNvSpPr txBox="1"/>
          <p:nvPr/>
        </p:nvSpPr>
        <p:spPr>
          <a:xfrm>
            <a:off x="11150024" y="3659318"/>
            <a:ext cx="9829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i="1">
                <a:cs typeface="Calibri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30214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2C6C6-FB76-29EE-E74B-8DE5FF32055F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9BA9C8-174A-7FB8-2C33-9ADA8D33FDF1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245A0-2780-0CE5-7B64-9DEBEC4C696E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5B304-0177-875A-0B44-A4F34482F5BD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B1BD6-100D-C612-AFCE-780DCF4E064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3D13E0-8A2A-AA67-6C63-0424CC32653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46385-E87E-13D4-55E4-0888F1876B8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56594E-5061-D04C-A322-0AC6E858DC96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17996" y="313925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17995" y="5394778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506311" y="359709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60790" y="359709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15269" y="359709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69748" y="359709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24227" y="35970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78707" y="35970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96150" y="582213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50629" y="582213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605108" y="582213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5958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1406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6854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79902" y="636277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79902" y="416821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E8DA99F-7930-48B6-0D31-F7AF73F7B9B0}"/>
              </a:ext>
            </a:extLst>
          </p:cNvPr>
          <p:cNvSpPr/>
          <p:nvPr/>
        </p:nvSpPr>
        <p:spPr>
          <a:xfrm rot="10800000">
            <a:off x="1144875" y="636277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pentagone 26">
            <a:extLst>
              <a:ext uri="{FF2B5EF4-FFF2-40B4-BE49-F238E27FC236}">
                <a16:creationId xmlns:a16="http://schemas.microsoft.com/office/drawing/2014/main" id="{72CBDEFC-490F-2AF6-B3D4-483EDF85DDB1}"/>
              </a:ext>
            </a:extLst>
          </p:cNvPr>
          <p:cNvSpPr/>
          <p:nvPr/>
        </p:nvSpPr>
        <p:spPr>
          <a:xfrm rot="10800000">
            <a:off x="1144875" y="4146956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FBA4EC-E09C-128F-F634-25F0774EFD5A}"/>
              </a:ext>
            </a:extLst>
          </p:cNvPr>
          <p:cNvSpPr/>
          <p:nvPr/>
        </p:nvSpPr>
        <p:spPr>
          <a:xfrm>
            <a:off x="1007110" y="100565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CONTINUER MES SERIES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905E1A-3D81-1029-47E3-74C64E1FB0BD}"/>
              </a:ext>
            </a:extLst>
          </p:cNvPr>
          <p:cNvSpPr/>
          <p:nvPr/>
        </p:nvSpPr>
        <p:spPr>
          <a:xfrm>
            <a:off x="1495425" y="146349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ED9FE2-4ABA-FC50-C65F-D74EFFAA07B3}"/>
              </a:ext>
            </a:extLst>
          </p:cNvPr>
          <p:cNvSpPr/>
          <p:nvPr/>
        </p:nvSpPr>
        <p:spPr>
          <a:xfrm>
            <a:off x="3049904" y="146349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593DB8-33F4-B131-2262-A7C42462D054}"/>
              </a:ext>
            </a:extLst>
          </p:cNvPr>
          <p:cNvSpPr/>
          <p:nvPr/>
        </p:nvSpPr>
        <p:spPr>
          <a:xfrm>
            <a:off x="4604383" y="146349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1C58B8-D826-F25B-0B4A-0DBC107F4827}"/>
              </a:ext>
            </a:extLst>
          </p:cNvPr>
          <p:cNvSpPr/>
          <p:nvPr/>
        </p:nvSpPr>
        <p:spPr>
          <a:xfrm>
            <a:off x="6158862" y="146349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D99FF-7069-5AC2-09BF-C3CF45DB1DAE}"/>
              </a:ext>
            </a:extLst>
          </p:cNvPr>
          <p:cNvSpPr/>
          <p:nvPr/>
        </p:nvSpPr>
        <p:spPr>
          <a:xfrm>
            <a:off x="7713341" y="14634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C07DB2-C7D7-718C-2267-5755BA278E53}"/>
              </a:ext>
            </a:extLst>
          </p:cNvPr>
          <p:cNvSpPr/>
          <p:nvPr/>
        </p:nvSpPr>
        <p:spPr>
          <a:xfrm>
            <a:off x="9267821" y="14634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36" name="Flèche : pentagone 35">
            <a:extLst>
              <a:ext uri="{FF2B5EF4-FFF2-40B4-BE49-F238E27FC236}">
                <a16:creationId xmlns:a16="http://schemas.microsoft.com/office/drawing/2014/main" id="{BAB892D5-8230-3300-D67E-BF7EADCB8085}"/>
              </a:ext>
            </a:extLst>
          </p:cNvPr>
          <p:cNvSpPr/>
          <p:nvPr/>
        </p:nvSpPr>
        <p:spPr>
          <a:xfrm>
            <a:off x="10669016" y="203461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pentagone 36">
            <a:extLst>
              <a:ext uri="{FF2B5EF4-FFF2-40B4-BE49-F238E27FC236}">
                <a16:creationId xmlns:a16="http://schemas.microsoft.com/office/drawing/2014/main" id="{B9ED73F7-4B81-4FF6-6BDB-C691D12BE888}"/>
              </a:ext>
            </a:extLst>
          </p:cNvPr>
          <p:cNvSpPr/>
          <p:nvPr/>
        </p:nvSpPr>
        <p:spPr>
          <a:xfrm rot="10800000">
            <a:off x="1133989" y="2013356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C5184C0-D398-A4CD-8681-00E99A4BAA50}"/>
              </a:ext>
            </a:extLst>
          </p:cNvPr>
          <p:cNvSpPr txBox="1"/>
          <p:nvPr/>
        </p:nvSpPr>
        <p:spPr>
          <a:xfrm>
            <a:off x="1426029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CB00541-6799-4A3D-EC30-C23457AF45CF}"/>
              </a:ext>
            </a:extLst>
          </p:cNvPr>
          <p:cNvSpPr txBox="1"/>
          <p:nvPr/>
        </p:nvSpPr>
        <p:spPr>
          <a:xfrm>
            <a:off x="2993572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7093B10-0519-38C3-E50D-675264585EEF}"/>
              </a:ext>
            </a:extLst>
          </p:cNvPr>
          <p:cNvSpPr txBox="1"/>
          <p:nvPr/>
        </p:nvSpPr>
        <p:spPr>
          <a:xfrm>
            <a:off x="4528457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2D1A592-656A-D532-CA02-49E9CC9AEC86}"/>
              </a:ext>
            </a:extLst>
          </p:cNvPr>
          <p:cNvSpPr txBox="1"/>
          <p:nvPr/>
        </p:nvSpPr>
        <p:spPr>
          <a:xfrm>
            <a:off x="6096000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EA09A0C-C4B9-1AEF-6F4F-95951D6E9277}"/>
              </a:ext>
            </a:extLst>
          </p:cNvPr>
          <p:cNvSpPr txBox="1"/>
          <p:nvPr/>
        </p:nvSpPr>
        <p:spPr>
          <a:xfrm>
            <a:off x="7685314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1788CC7-4265-AC37-1973-8F00AFE18213}"/>
              </a:ext>
            </a:extLst>
          </p:cNvPr>
          <p:cNvSpPr txBox="1"/>
          <p:nvPr/>
        </p:nvSpPr>
        <p:spPr>
          <a:xfrm>
            <a:off x="9198428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</p:spTree>
    <p:extLst>
      <p:ext uri="{BB962C8B-B14F-4D97-AF65-F5344CB8AC3E}">
        <p14:creationId xmlns:p14="http://schemas.microsoft.com/office/powerpoint/2010/main" val="298688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2C6C6-FB76-29EE-E74B-8DE5FF32055F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9BA9C8-174A-7FB8-2C33-9ADA8D33FDF1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245A0-2780-0CE5-7B64-9DEBEC4C696E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5B304-0177-875A-0B44-A4F34482F5BD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B1BD6-100D-C612-AFCE-780DCF4E064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3D13E0-8A2A-AA67-6C63-0424CC32653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46385-E87E-13D4-55E4-0888F1876B8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56594E-5061-D04C-A322-0AC6E858DC96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E8DA99F-7930-48B6-0D31-F7AF73F7B9B0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pentagone 26">
            <a:extLst>
              <a:ext uri="{FF2B5EF4-FFF2-40B4-BE49-F238E27FC236}">
                <a16:creationId xmlns:a16="http://schemas.microsoft.com/office/drawing/2014/main" id="{72CBDEFC-490F-2AF6-B3D4-483EDF85DDB1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6A4160-7862-E2F8-2A69-40291CEBA7E2}"/>
              </a:ext>
            </a:extLst>
          </p:cNvPr>
          <p:cNvSpPr/>
          <p:nvPr/>
        </p:nvSpPr>
        <p:spPr>
          <a:xfrm>
            <a:off x="1007108" y="5772564"/>
            <a:ext cx="9966960" cy="64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DERNIERES NEWS films / séries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8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87746"/>
            <a:ext cx="11569930" cy="6660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INSCRIPTION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81ADD-B400-E075-2BC9-2FA937387615}"/>
              </a:ext>
            </a:extLst>
          </p:cNvPr>
          <p:cNvSpPr/>
          <p:nvPr/>
        </p:nvSpPr>
        <p:spPr>
          <a:xfrm>
            <a:off x="2229772" y="1359021"/>
            <a:ext cx="3527321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05FF5-8B7D-95DF-5116-7485C4501080}"/>
              </a:ext>
            </a:extLst>
          </p:cNvPr>
          <p:cNvSpPr/>
          <p:nvPr/>
        </p:nvSpPr>
        <p:spPr>
          <a:xfrm>
            <a:off x="6580545" y="1359019"/>
            <a:ext cx="3379838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1A5DB-EF7F-E9F2-7BB5-87F5202655CD}"/>
              </a:ext>
            </a:extLst>
          </p:cNvPr>
          <p:cNvSpPr/>
          <p:nvPr/>
        </p:nvSpPr>
        <p:spPr>
          <a:xfrm>
            <a:off x="2229770" y="2790303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94E88-F801-7189-0F88-9E5F2D3932B7}"/>
              </a:ext>
            </a:extLst>
          </p:cNvPr>
          <p:cNvSpPr/>
          <p:nvPr/>
        </p:nvSpPr>
        <p:spPr>
          <a:xfrm>
            <a:off x="2229769" y="4148282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2EB00-F4B0-3BF1-3014-3262A2D7534F}"/>
              </a:ext>
            </a:extLst>
          </p:cNvPr>
          <p:cNvSpPr/>
          <p:nvPr/>
        </p:nvSpPr>
        <p:spPr>
          <a:xfrm>
            <a:off x="2242058" y="4946301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2244828" y="1066818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Nom</a:t>
            </a:r>
            <a:endParaRPr lang="fr-FR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76E253-0468-9008-A7CD-B5D5520CBDBE}"/>
              </a:ext>
            </a:extLst>
          </p:cNvPr>
          <p:cNvSpPr txBox="1"/>
          <p:nvPr/>
        </p:nvSpPr>
        <p:spPr>
          <a:xfrm>
            <a:off x="6521860" y="1054526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Prénom</a:t>
            </a:r>
            <a:endParaRPr lang="fr-FR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FB3C48-5973-E3E0-77E6-F986DB71E9D8}"/>
              </a:ext>
            </a:extLst>
          </p:cNvPr>
          <p:cNvSpPr txBox="1"/>
          <p:nvPr/>
        </p:nvSpPr>
        <p:spPr>
          <a:xfrm>
            <a:off x="2232538" y="2510390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Email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BBF7C2-27E3-2E23-FD99-36F1DDD59743}"/>
              </a:ext>
            </a:extLst>
          </p:cNvPr>
          <p:cNvSpPr txBox="1"/>
          <p:nvPr/>
        </p:nvSpPr>
        <p:spPr>
          <a:xfrm>
            <a:off x="2232537" y="384378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Mot de passe</a:t>
            </a:r>
            <a:endParaRPr lang="fr-FR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7B7C8D-0B66-ABCD-A0BA-4F59F7FB13E8}"/>
              </a:ext>
            </a:extLst>
          </p:cNvPr>
          <p:cNvSpPr txBox="1"/>
          <p:nvPr/>
        </p:nvSpPr>
        <p:spPr>
          <a:xfrm>
            <a:off x="2232536" y="459966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Confirmation de mot de passe</a:t>
            </a:r>
            <a:endParaRPr lang="fr-FR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2245880" y="5721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5BE4C0-EB2E-9E54-32B8-761ECD997F3C}"/>
              </a:ext>
            </a:extLst>
          </p:cNvPr>
          <p:cNvSpPr txBox="1"/>
          <p:nvPr/>
        </p:nvSpPr>
        <p:spPr>
          <a:xfrm>
            <a:off x="2509628" y="5679783"/>
            <a:ext cx="77330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i="1"/>
              <a:t>J'accepte les </a:t>
            </a:r>
            <a:r>
              <a:rPr lang="fr-FR" sz="1600" b="1" i="1">
                <a:solidFill>
                  <a:srgbClr val="00B0F0"/>
                </a:solidFill>
              </a:rPr>
              <a:t>termes et conditions d'utilisation</a:t>
            </a:r>
            <a:endParaRPr lang="fr-FR" sz="1600" b="1" i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7207539" y="5556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S'inscrire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F2F11-1A98-9995-000A-6F3C6256AC8A}"/>
              </a:ext>
            </a:extLst>
          </p:cNvPr>
          <p:cNvSpPr/>
          <p:nvPr/>
        </p:nvSpPr>
        <p:spPr>
          <a:xfrm>
            <a:off x="2229770" y="2172785"/>
            <a:ext cx="3528727" cy="32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JJ/MM/AAAA</a:t>
            </a:r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9EB301-9DDB-A2EF-2FD0-3CAE59C00296}"/>
              </a:ext>
            </a:extLst>
          </p:cNvPr>
          <p:cNvSpPr txBox="1"/>
          <p:nvPr/>
        </p:nvSpPr>
        <p:spPr>
          <a:xfrm>
            <a:off x="2232537" y="1871102"/>
            <a:ext cx="3531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Date de naissance</a:t>
            </a:r>
            <a:endParaRPr lang="fr-FR"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2E227-837C-FD92-9D10-C99CEF33AE36}"/>
              </a:ext>
            </a:extLst>
          </p:cNvPr>
          <p:cNvSpPr/>
          <p:nvPr/>
        </p:nvSpPr>
        <p:spPr>
          <a:xfrm>
            <a:off x="6578611" y="2175261"/>
            <a:ext cx="3374512" cy="32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i="1">
                <a:cs typeface="Calibri"/>
              </a:rPr>
              <a:t>Sélectionnez votre nationalité</a:t>
            </a:r>
          </a:p>
        </p:txBody>
      </p:sp>
      <p:pic>
        <p:nvPicPr>
          <p:cNvPr id="23" name="Image 4">
            <a:extLst>
              <a:ext uri="{FF2B5EF4-FFF2-40B4-BE49-F238E27FC236}">
                <a16:creationId xmlns:a16="http://schemas.microsoft.com/office/drawing/2014/main" id="{1F9132D7-5310-34D1-5D35-F61E5ACE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53815" y="2185004"/>
            <a:ext cx="296334" cy="313267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8CFC823-E39B-DCDD-0EDC-B20BBD4A3FF0}"/>
              </a:ext>
            </a:extLst>
          </p:cNvPr>
          <p:cNvSpPr txBox="1"/>
          <p:nvPr/>
        </p:nvSpPr>
        <p:spPr>
          <a:xfrm>
            <a:off x="6575937" y="1871102"/>
            <a:ext cx="3389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Nationalité </a:t>
            </a:r>
            <a:r>
              <a:rPr lang="fr-FR" sz="1200"/>
              <a:t>(plusieurs choix possibles)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EADCE-86A7-2FEE-574D-5ADE0E2FB1D8}"/>
              </a:ext>
            </a:extLst>
          </p:cNvPr>
          <p:cNvSpPr/>
          <p:nvPr/>
        </p:nvSpPr>
        <p:spPr>
          <a:xfrm>
            <a:off x="2240654" y="3473368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FD14AA-64B2-B883-0F84-8C09C5532867}"/>
              </a:ext>
            </a:extLst>
          </p:cNvPr>
          <p:cNvSpPr txBox="1"/>
          <p:nvPr/>
        </p:nvSpPr>
        <p:spPr>
          <a:xfrm>
            <a:off x="2243422" y="3168875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Login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3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81575A-4212-E18E-D230-396A8635D46A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209D53-84E1-6D3C-5AFD-BF42B802DB7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559A8-9771-3EE4-D91C-B9E45FE56FFB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A667DA-EF50-6DC5-DA8E-8091A385839A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0A5498-9F24-5BDD-2889-F55F5FE475EE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610D66-815C-BB72-A0F3-2378B16397D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231533-01C8-5F3B-4AEC-3A71EDEEF92B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2E8CEF9-E09A-FF81-C9FA-D185E0F250DF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D0653-DC98-0FA2-8363-70DA229D01B1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CATEGORIE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8EBAF-7BC7-1F82-EC61-E7BF4C69CB51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2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627DB7-25EC-95A2-0B20-51BCC85233EF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69B34-424E-F88A-3F81-6576E5D775F0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9975D6-75A6-584D-1567-8AA7DC672184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D311DB-5B3E-F056-259B-FA4605A11632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BC85C1-67EB-757F-D626-6C1CD2F9787E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466F-293B-12B9-727C-AD087315A453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26A2A-37EF-1D42-6A55-C7AFEC0C5D24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723C2-BD59-2C80-FDDA-380B9ED7148A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6BE12-FB3F-6036-3002-3437A141FEF0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26CCCE-1F1C-9107-1AE9-779C01CBF8A6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AE7F2-4E6D-F0D3-923E-D0199C9A1BB4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358615-99A7-3FBC-3C7F-3B96AF3100F3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42" name="Flèche : pentagone 41">
            <a:extLst>
              <a:ext uri="{FF2B5EF4-FFF2-40B4-BE49-F238E27FC236}">
                <a16:creationId xmlns:a16="http://schemas.microsoft.com/office/drawing/2014/main" id="{F3AF4E81-94B2-EAB2-8ADA-231753B68C6C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pentagone 43">
            <a:extLst>
              <a:ext uri="{FF2B5EF4-FFF2-40B4-BE49-F238E27FC236}">
                <a16:creationId xmlns:a16="http://schemas.microsoft.com/office/drawing/2014/main" id="{8A1AF5AE-CAFB-8FB7-1192-A026998751ED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pentagone 45">
            <a:extLst>
              <a:ext uri="{FF2B5EF4-FFF2-40B4-BE49-F238E27FC236}">
                <a16:creationId xmlns:a16="http://schemas.microsoft.com/office/drawing/2014/main" id="{647E6631-AD75-2D3B-EC36-DFDB8029C765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pentagone 47">
            <a:extLst>
              <a:ext uri="{FF2B5EF4-FFF2-40B4-BE49-F238E27FC236}">
                <a16:creationId xmlns:a16="http://schemas.microsoft.com/office/drawing/2014/main" id="{7830102F-6EA8-AED3-A454-F555A9AA1D5B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F8ABEB-681D-5730-9272-DAA2617907BB}"/>
              </a:ext>
            </a:extLst>
          </p:cNvPr>
          <p:cNvSpPr/>
          <p:nvPr/>
        </p:nvSpPr>
        <p:spPr>
          <a:xfrm>
            <a:off x="1019398" y="5736096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3</a:t>
            </a:r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2607E-DF2C-DB71-072E-B6161CC2277C}"/>
              </a:ext>
            </a:extLst>
          </p:cNvPr>
          <p:cNvSpPr/>
          <p:nvPr/>
        </p:nvSpPr>
        <p:spPr>
          <a:xfrm>
            <a:off x="1497553" y="616345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37008D-E52F-6E59-AF5D-158BF3F2B422}"/>
              </a:ext>
            </a:extLst>
          </p:cNvPr>
          <p:cNvSpPr/>
          <p:nvPr/>
        </p:nvSpPr>
        <p:spPr>
          <a:xfrm>
            <a:off x="3052032" y="616345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679C63-A74E-F1F9-D346-2AB56491B161}"/>
              </a:ext>
            </a:extLst>
          </p:cNvPr>
          <p:cNvSpPr/>
          <p:nvPr/>
        </p:nvSpPr>
        <p:spPr>
          <a:xfrm>
            <a:off x="4606511" y="616345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9C2016-9B6C-6A94-B76F-8EEA823076A8}"/>
              </a:ext>
            </a:extLst>
          </p:cNvPr>
          <p:cNvSpPr/>
          <p:nvPr/>
        </p:nvSpPr>
        <p:spPr>
          <a:xfrm>
            <a:off x="616099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BA4B93-D2C1-85D3-05EA-C26C69CE1A93}"/>
              </a:ext>
            </a:extLst>
          </p:cNvPr>
          <p:cNvSpPr/>
          <p:nvPr/>
        </p:nvSpPr>
        <p:spPr>
          <a:xfrm>
            <a:off x="771547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18A3E6-8F66-EA55-4FC1-44FBDB75ACD4}"/>
              </a:ext>
            </a:extLst>
          </p:cNvPr>
          <p:cNvSpPr/>
          <p:nvPr/>
        </p:nvSpPr>
        <p:spPr>
          <a:xfrm>
            <a:off x="926995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56" name="Flèche : pentagone 55">
            <a:extLst>
              <a:ext uri="{FF2B5EF4-FFF2-40B4-BE49-F238E27FC236}">
                <a16:creationId xmlns:a16="http://schemas.microsoft.com/office/drawing/2014/main" id="{F1D7450A-3ABC-4BB0-82E2-9524CF250348}"/>
              </a:ext>
            </a:extLst>
          </p:cNvPr>
          <p:cNvSpPr/>
          <p:nvPr/>
        </p:nvSpPr>
        <p:spPr>
          <a:xfrm>
            <a:off x="10681306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pentagone 56">
            <a:extLst>
              <a:ext uri="{FF2B5EF4-FFF2-40B4-BE49-F238E27FC236}">
                <a16:creationId xmlns:a16="http://schemas.microsoft.com/office/drawing/2014/main" id="{2EB0B7B2-C922-E4A6-2470-C5C94C724ADB}"/>
              </a:ext>
            </a:extLst>
          </p:cNvPr>
          <p:cNvSpPr/>
          <p:nvPr/>
        </p:nvSpPr>
        <p:spPr>
          <a:xfrm rot="10800000">
            <a:off x="1146278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6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193514-7EDA-0DC3-8B12-DF51605DDDFC}"/>
              </a:ext>
            </a:extLst>
          </p:cNvPr>
          <p:cNvSpPr/>
          <p:nvPr/>
        </p:nvSpPr>
        <p:spPr>
          <a:xfrm>
            <a:off x="1164782" y="5531682"/>
            <a:ext cx="9933415" cy="1123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 b="1">
                <a:cs typeface="Calibri"/>
              </a:rPr>
              <a:t>Commentaires</a:t>
            </a:r>
          </a:p>
          <a:p>
            <a:r>
              <a:rPr lang="fr-FR">
                <a:cs typeface="Calibri"/>
              </a:rPr>
              <a:t>Jean-Louis : Ouais le film est trop bien génial !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44CF35-52FB-628D-29F9-C3D3CC9041D0}"/>
              </a:ext>
            </a:extLst>
          </p:cNvPr>
          <p:cNvSpPr/>
          <p:nvPr/>
        </p:nvSpPr>
        <p:spPr>
          <a:xfrm>
            <a:off x="1162050" y="4648200"/>
            <a:ext cx="993457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cs typeface="Calibri"/>
              </a:rPr>
              <a:t>Synopsis + réalisateur</a:t>
            </a:r>
            <a:endParaRPr lang="fr-FR"/>
          </a:p>
        </p:txBody>
      </p:sp>
      <p:sp>
        <p:nvSpPr>
          <p:cNvPr id="67" name="Flèche : pentagone 66">
            <a:extLst>
              <a:ext uri="{FF2B5EF4-FFF2-40B4-BE49-F238E27FC236}">
                <a16:creationId xmlns:a16="http://schemas.microsoft.com/office/drawing/2014/main" id="{58166E2C-8450-6DC6-2EB3-FD896BA737E3}"/>
              </a:ext>
            </a:extLst>
          </p:cNvPr>
          <p:cNvSpPr/>
          <p:nvPr/>
        </p:nvSpPr>
        <p:spPr>
          <a:xfrm rot="5400000">
            <a:off x="6030341" y="64226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3A2959-A7F2-E930-5667-325D38B90B69}"/>
              </a:ext>
            </a:extLst>
          </p:cNvPr>
          <p:cNvSpPr txBox="1"/>
          <p:nvPr/>
        </p:nvSpPr>
        <p:spPr>
          <a:xfrm>
            <a:off x="5067300" y="6276975"/>
            <a:ext cx="2105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solidFill>
                  <a:srgbClr val="FFFFFF"/>
                </a:solidFill>
              </a:rPr>
              <a:t>Afficher plus de commentaires</a:t>
            </a:r>
            <a:endParaRPr lang="fr-FR" sz="16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309B84-CCFD-1F4F-0500-BD6B6C5AA9AB}"/>
              </a:ext>
            </a:extLst>
          </p:cNvPr>
          <p:cNvSpPr txBox="1"/>
          <p:nvPr/>
        </p:nvSpPr>
        <p:spPr>
          <a:xfrm>
            <a:off x="7023100" y="2628900"/>
            <a:ext cx="4330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Attention pour les séries, toutes les saisons ne sont pas sur les mêmes plateformes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6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CA23700-5871-4D64-98C0-B0D2D4DD747F}"/>
              </a:ext>
            </a:extLst>
          </p:cNvPr>
          <p:cNvSpPr/>
          <p:nvPr/>
        </p:nvSpPr>
        <p:spPr>
          <a:xfrm>
            <a:off x="860425" y="6133041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2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0532A9-62EB-5E7F-723E-24EA7A9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4401" y="6197600"/>
            <a:ext cx="296334" cy="313267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BC8AD3A-1C18-132F-29CF-2FF9B4F843F7}"/>
              </a:ext>
            </a:extLst>
          </p:cNvPr>
          <p:cNvSpPr/>
          <p:nvPr/>
        </p:nvSpPr>
        <p:spPr>
          <a:xfrm>
            <a:off x="1292225" y="5625041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2 : Titre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70298E-32D9-6C9F-B084-BC570B0CA05B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9E1AC1-00F6-F06F-06DF-FCF8033D6EA0}"/>
              </a:ext>
            </a:extLst>
          </p:cNvPr>
          <p:cNvSpPr txBox="1"/>
          <p:nvPr/>
        </p:nvSpPr>
        <p:spPr>
          <a:xfrm>
            <a:off x="8996104" y="56887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1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158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0C52EA-DE5C-E18D-5367-9E11E76FD729}"/>
              </a:ext>
            </a:extLst>
          </p:cNvPr>
          <p:cNvSpPr/>
          <p:nvPr/>
        </p:nvSpPr>
        <p:spPr>
          <a:xfrm>
            <a:off x="2093145" y="5540251"/>
            <a:ext cx="1077614" cy="1091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81DC1D-1845-4DC5-7493-932BDC8D04D1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B108F4-1894-1F76-DEAE-522EAE7C2D89}"/>
              </a:ext>
            </a:extLst>
          </p:cNvPr>
          <p:cNvSpPr txBox="1"/>
          <p:nvPr/>
        </p:nvSpPr>
        <p:spPr>
          <a:xfrm>
            <a:off x="3314700" y="5588000"/>
            <a:ext cx="2768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Synopsis</a:t>
            </a:r>
          </a:p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blablablabla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2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1103746"/>
            <a:ext cx="11569930" cy="5644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Recherche avancée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5076928" y="2095518"/>
            <a:ext cx="2285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Film                     Série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7C9050A-1E34-04C5-C45B-FEF23D9705AC}"/>
              </a:ext>
            </a:extLst>
          </p:cNvPr>
          <p:cNvGrpSpPr/>
          <p:nvPr/>
        </p:nvGrpSpPr>
        <p:grpSpPr>
          <a:xfrm>
            <a:off x="1280038" y="2793932"/>
            <a:ext cx="8324744" cy="394219"/>
            <a:chOff x="1280038" y="2793932"/>
            <a:chExt cx="8324744" cy="394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C1A5DB-EF7F-E9F2-7BB5-87F5202655CD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2FB3C48-5973-E3E0-77E6-F986DB71E9D8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Titre</a:t>
              </a:r>
              <a:endParaRPr lang="fr-FR">
                <a:cs typeface="Calibri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4735080" y="2165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4705639" y="5810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Rechercher</a:t>
            </a:r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9C503B2-5DC1-1703-3943-55187F401261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9A70F8-C52C-F7AD-4187-F588211642F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0007E1-0F9E-27CA-1DAF-4F5FDB717172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289A0E-2AFA-4EDC-E7CF-2D827B524793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FA889C-B1E4-8BD8-1E66-711951717E5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FC4E31-9289-AC16-9329-B72345D09F4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0D7FE1-9536-F530-B17F-8318D4117139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3A42F90-A37C-3491-E86B-B89AF52D5688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6DFB-0659-A498-0B8A-F60A7573BB6F}"/>
              </a:ext>
            </a:extLst>
          </p:cNvPr>
          <p:cNvSpPr/>
          <p:nvPr/>
        </p:nvSpPr>
        <p:spPr>
          <a:xfrm>
            <a:off x="6259079" y="2165060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9F22900-4AF8-EEFB-6C71-55CBC88F1F37}"/>
              </a:ext>
            </a:extLst>
          </p:cNvPr>
          <p:cNvGrpSpPr/>
          <p:nvPr/>
        </p:nvGrpSpPr>
        <p:grpSpPr>
          <a:xfrm>
            <a:off x="1280037" y="3238432"/>
            <a:ext cx="8324744" cy="394219"/>
            <a:chOff x="1280038" y="2793932"/>
            <a:chExt cx="8324744" cy="39421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A04F13-61A6-F7EA-C578-02AE280074C5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3FAB6E-EBC6-EE1D-85FE-78FB2111E8DD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Réalisateur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59730C2-AC58-6F1B-34D1-69D5F771EA9B}"/>
              </a:ext>
            </a:extLst>
          </p:cNvPr>
          <p:cNvGrpSpPr/>
          <p:nvPr/>
        </p:nvGrpSpPr>
        <p:grpSpPr>
          <a:xfrm>
            <a:off x="1280036" y="3721032"/>
            <a:ext cx="8324744" cy="394219"/>
            <a:chOff x="1280038" y="2793932"/>
            <a:chExt cx="8324744" cy="39421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E6F650-91F6-087E-FD0F-5DEEED505CF2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DB8D84B-03DC-E6AA-960A-CB35F06D40DB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Acteur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96531C5-DE7C-2331-AE12-4F9B8F228B26}"/>
              </a:ext>
            </a:extLst>
          </p:cNvPr>
          <p:cNvGrpSpPr/>
          <p:nvPr/>
        </p:nvGrpSpPr>
        <p:grpSpPr>
          <a:xfrm>
            <a:off x="1280036" y="4178232"/>
            <a:ext cx="8324744" cy="394219"/>
            <a:chOff x="1280038" y="2793932"/>
            <a:chExt cx="8324744" cy="3942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436C2B-865A-5375-DDC4-B69E779110A3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600" i="1">
                  <a:cs typeface="Calibri"/>
                </a:rPr>
                <a:t>Sélectionnez la catégorie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DA341E2-ABC5-BDD1-9D65-48ABA978096F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Catégorie</a:t>
              </a:r>
              <a:endParaRPr lang="fr-FR">
                <a:cs typeface="Calibri"/>
              </a:endParaRPr>
            </a:p>
          </p:txBody>
        </p:sp>
      </p:grpSp>
      <p:pic>
        <p:nvPicPr>
          <p:cNvPr id="43" name="Image 4">
            <a:extLst>
              <a:ext uri="{FF2B5EF4-FFF2-40B4-BE49-F238E27FC236}">
                <a16:creationId xmlns:a16="http://schemas.microsoft.com/office/drawing/2014/main" id="{A8E2BB00-D0FF-8031-BE98-1BC07B78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07501" y="4220633"/>
            <a:ext cx="296334" cy="313267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4CF200-3F8E-9A46-9B2A-D0F99B98E15F}"/>
              </a:ext>
            </a:extLst>
          </p:cNvPr>
          <p:cNvGrpSpPr/>
          <p:nvPr/>
        </p:nvGrpSpPr>
        <p:grpSpPr>
          <a:xfrm>
            <a:off x="1280036" y="4622219"/>
            <a:ext cx="8312044" cy="369332"/>
            <a:chOff x="1280038" y="2793419"/>
            <a:chExt cx="16048924" cy="3693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40C350-78E6-66BF-5122-2D22CAF8D847}"/>
                </a:ext>
              </a:extLst>
            </p:cNvPr>
            <p:cNvSpPr/>
            <p:nvPr/>
          </p:nvSpPr>
          <p:spPr>
            <a:xfrm>
              <a:off x="4822555" y="2793932"/>
              <a:ext cx="12506407" cy="34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cs typeface="Calibri"/>
                </a:rPr>
                <a:t>JJ/MM/AAAA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EC8DE26-9EA9-6E3D-4597-55A0854DD66C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Date de  sortie</a:t>
              </a:r>
              <a:endParaRPr lang="fr-FR">
                <a:cs typeface="Calibri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4305929-E057-99AB-1066-5E58A8F62D00}"/>
              </a:ext>
            </a:extLst>
          </p:cNvPr>
          <p:cNvGrpSpPr/>
          <p:nvPr/>
        </p:nvGrpSpPr>
        <p:grpSpPr>
          <a:xfrm>
            <a:off x="1280036" y="5130218"/>
            <a:ext cx="4159144" cy="406131"/>
            <a:chOff x="1280038" y="2793419"/>
            <a:chExt cx="8030490" cy="4061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1AACA05-8BE4-EB4E-6CD9-CAA7A2119956}"/>
                </a:ext>
              </a:extLst>
            </p:cNvPr>
            <p:cNvSpPr/>
            <p:nvPr/>
          </p:nvSpPr>
          <p:spPr>
            <a:xfrm>
              <a:off x="4822555" y="2793932"/>
              <a:ext cx="4487973" cy="4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cs typeface="Calibri"/>
                </a:rPr>
                <a:t>Sélectionnez la langue</a:t>
              </a:r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BD5BE9-CE2C-7ADF-DE6B-1393BDA2D195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(audio)</a:t>
              </a:r>
              <a:endParaRPr lang="fr-FR">
                <a:cs typeface="Calibri"/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0332FC9-1ADE-4068-6FD4-C0441A97DB6A}"/>
              </a:ext>
            </a:extLst>
          </p:cNvPr>
          <p:cNvGrpSpPr/>
          <p:nvPr/>
        </p:nvGrpSpPr>
        <p:grpSpPr>
          <a:xfrm>
            <a:off x="5280536" y="5015918"/>
            <a:ext cx="4324244" cy="671731"/>
            <a:chOff x="1230995" y="2679119"/>
            <a:chExt cx="8349266" cy="67173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0FD9FC-00B6-4E0E-D6E0-C40B5A624E76}"/>
                </a:ext>
              </a:extLst>
            </p:cNvPr>
            <p:cNvSpPr/>
            <p:nvPr/>
          </p:nvSpPr>
          <p:spPr>
            <a:xfrm>
              <a:off x="4822554" y="2793932"/>
              <a:ext cx="4757707" cy="38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ea typeface="+mn-lt"/>
                  <a:cs typeface="+mn-lt"/>
                </a:rPr>
                <a:t>Sélectionnez la langue</a:t>
              </a:r>
              <a:endParaRPr lang="fr-FR" sz="1600">
                <a:cs typeface="Calibri"/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67917BA-4A63-BEC9-39B3-D5CA18E37769}"/>
                </a:ext>
              </a:extLst>
            </p:cNvPr>
            <p:cNvSpPr txBox="1"/>
            <p:nvPr/>
          </p:nvSpPr>
          <p:spPr>
            <a:xfrm>
              <a:off x="1230995" y="2679119"/>
              <a:ext cx="3529596" cy="6717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</a:t>
              </a:r>
            </a:p>
            <a:p>
              <a:pPr algn="r"/>
              <a:r>
                <a:rPr lang="fr-FR"/>
                <a:t>(sous-titre)</a:t>
              </a:r>
            </a:p>
          </p:txBody>
        </p:sp>
      </p:grpSp>
      <p:pic>
        <p:nvPicPr>
          <p:cNvPr id="53" name="Image 4">
            <a:extLst>
              <a:ext uri="{FF2B5EF4-FFF2-40B4-BE49-F238E27FC236}">
                <a16:creationId xmlns:a16="http://schemas.microsoft.com/office/drawing/2014/main" id="{E1214DE4-F206-DE0B-7B78-FB015AAA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2701" y="5198533"/>
            <a:ext cx="296334" cy="313267"/>
          </a:xfrm>
          <a:prstGeom prst="rect">
            <a:avLst/>
          </a:prstGeom>
        </p:spPr>
      </p:pic>
      <p:pic>
        <p:nvPicPr>
          <p:cNvPr id="55" name="Image 4">
            <a:extLst>
              <a:ext uri="{FF2B5EF4-FFF2-40B4-BE49-F238E27FC236}">
                <a16:creationId xmlns:a16="http://schemas.microsoft.com/office/drawing/2014/main" id="{39CD0F9E-EABB-6E0E-3AB3-4A7230C4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96401" y="5173133"/>
            <a:ext cx="296334" cy="3132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CB79C5-FADF-E509-6308-9A5248B15F73}"/>
              </a:ext>
            </a:extLst>
          </p:cNvPr>
          <p:cNvSpPr txBox="1"/>
          <p:nvPr/>
        </p:nvSpPr>
        <p:spPr>
          <a:xfrm>
            <a:off x="8511015" y="5683671"/>
            <a:ext cx="1777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i="1">
                <a:solidFill>
                  <a:srgbClr val="FF0000"/>
                </a:solidFill>
              </a:rPr>
              <a:t>Autres? </a:t>
            </a:r>
            <a:endParaRPr lang="fr-FR" i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028B07-9D96-D53B-B58E-2E384F371EF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PAGES POUR LES UTILISATEURS INSCRITS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463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5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Briday</dc:creator>
  <cp:revision>6</cp:revision>
  <dcterms:created xsi:type="dcterms:W3CDTF">2022-06-08T10:04:01Z</dcterms:created>
  <dcterms:modified xsi:type="dcterms:W3CDTF">2022-06-15T15:21:11Z</dcterms:modified>
</cp:coreProperties>
</file>