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05DADB-764B-4879-A32B-5084C4BA73B9}" v="38" dt="2022-06-08T14:56:08.991"/>
    <p1510:client id="{86C0543E-D3CC-4B76-8C3F-447078119BD2}" v="378" dt="2022-06-08T13:02:26.594"/>
    <p1510:client id="{8A9C8355-C8F9-4F80-88E1-317ED990DF24}" v="87" dt="2022-06-08T13:00:42.6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an CINCI" userId="d0ef3d53fb1f40dd" providerId="Windows Live" clId="Web-{8A9C8355-C8F9-4F80-88E1-317ED990DF24}"/>
    <pc:docChg chg="modSld">
      <pc:chgData name="Hasan CINCI" userId="d0ef3d53fb1f40dd" providerId="Windows Live" clId="Web-{8A9C8355-C8F9-4F80-88E1-317ED990DF24}" dt="2022-06-08T13:00:42.660" v="81" actId="14100"/>
      <pc:docMkLst>
        <pc:docMk/>
      </pc:docMkLst>
      <pc:sldChg chg="addSp delSp modSp">
        <pc:chgData name="Hasan CINCI" userId="d0ef3d53fb1f40dd" providerId="Windows Live" clId="Web-{8A9C8355-C8F9-4F80-88E1-317ED990DF24}" dt="2022-06-08T13:00:42.660" v="81" actId="14100"/>
        <pc:sldMkLst>
          <pc:docMk/>
          <pc:sldMk cId="3784089036" sldId="256"/>
        </pc:sldMkLst>
        <pc:spChg chg="mod">
          <ac:chgData name="Hasan CINCI" userId="d0ef3d53fb1f40dd" providerId="Windows Live" clId="Web-{8A9C8355-C8F9-4F80-88E1-317ED990DF24}" dt="2022-06-08T12:58:33.344" v="33" actId="20577"/>
          <ac:spMkLst>
            <pc:docMk/>
            <pc:sldMk cId="3784089036" sldId="256"/>
            <ac:spMk id="43" creationId="{03E87960-0593-0B90-CF9E-DADEA1A6F4CC}"/>
          </ac:spMkLst>
        </pc:spChg>
        <pc:spChg chg="add del mod">
          <ac:chgData name="Hasan CINCI" userId="d0ef3d53fb1f40dd" providerId="Windows Live" clId="Web-{8A9C8355-C8F9-4F80-88E1-317ED990DF24}" dt="2022-06-08T12:58:34.532" v="34"/>
          <ac:spMkLst>
            <pc:docMk/>
            <pc:sldMk cId="3784089036" sldId="256"/>
            <ac:spMk id="44" creationId="{DA69F82D-D807-9A13-4FFC-C7D7242E7FFF}"/>
          </ac:spMkLst>
        </pc:spChg>
        <pc:spChg chg="add mod">
          <ac:chgData name="Hasan CINCI" userId="d0ef3d53fb1f40dd" providerId="Windows Live" clId="Web-{8A9C8355-C8F9-4F80-88E1-317ED990DF24}" dt="2022-06-08T12:58:52.579" v="47" actId="14100"/>
          <ac:spMkLst>
            <pc:docMk/>
            <pc:sldMk cId="3784089036" sldId="256"/>
            <ac:spMk id="46" creationId="{1172CC89-CA23-A29D-154A-3EF288D4D6A0}"/>
          </ac:spMkLst>
        </pc:spChg>
        <pc:spChg chg="add mod">
          <ac:chgData name="Hasan CINCI" userId="d0ef3d53fb1f40dd" providerId="Windows Live" clId="Web-{8A9C8355-C8F9-4F80-88E1-317ED990DF24}" dt="2022-06-08T13:00:13.425" v="50" actId="20577"/>
          <ac:spMkLst>
            <pc:docMk/>
            <pc:sldMk cId="3784089036" sldId="256"/>
            <ac:spMk id="50" creationId="{60B8071D-C856-F8FB-D7E7-1B73845D21C0}"/>
          </ac:spMkLst>
        </pc:spChg>
        <pc:spChg chg="add mod">
          <ac:chgData name="Hasan CINCI" userId="d0ef3d53fb1f40dd" providerId="Windows Live" clId="Web-{8A9C8355-C8F9-4F80-88E1-317ED990DF24}" dt="2022-06-08T13:00:29.691" v="75" actId="20577"/>
          <ac:spMkLst>
            <pc:docMk/>
            <pc:sldMk cId="3784089036" sldId="256"/>
            <ac:spMk id="51" creationId="{ADBEFA80-250A-ECCD-C993-E2D93AF64A96}"/>
          </ac:spMkLst>
        </pc:spChg>
        <pc:cxnChg chg="add mod">
          <ac:chgData name="Hasan CINCI" userId="d0ef3d53fb1f40dd" providerId="Windows Live" clId="Web-{8A9C8355-C8F9-4F80-88E1-317ED990DF24}" dt="2022-06-08T13:00:36.848" v="78" actId="14100"/>
          <ac:cxnSpMkLst>
            <pc:docMk/>
            <pc:sldMk cId="3784089036" sldId="256"/>
            <ac:cxnSpMk id="52" creationId="{8EE227CB-F28E-E7FA-BE7A-CDA869197074}"/>
          </ac:cxnSpMkLst>
        </pc:cxnChg>
        <pc:cxnChg chg="add mod">
          <ac:chgData name="Hasan CINCI" userId="d0ef3d53fb1f40dd" providerId="Windows Live" clId="Web-{8A9C8355-C8F9-4F80-88E1-317ED990DF24}" dt="2022-06-08T13:00:42.660" v="81" actId="14100"/>
          <ac:cxnSpMkLst>
            <pc:docMk/>
            <pc:sldMk cId="3784089036" sldId="256"/>
            <ac:cxnSpMk id="53" creationId="{F60E4521-590A-9ED3-C3DE-AC437B0B93CF}"/>
          </ac:cxnSpMkLst>
        </pc:cxnChg>
      </pc:sldChg>
    </pc:docChg>
  </pc:docChgLst>
  <pc:docChgLst>
    <pc:chgData name="Martin Briday" userId="b1902ff8d747c450" providerId="Windows Live" clId="Web-{6905DADB-764B-4879-A32B-5084C4BA73B9}"/>
    <pc:docChg chg="mod addSld modSld modMainMaster setSldSz">
      <pc:chgData name="Martin Briday" userId="b1902ff8d747c450" providerId="Windows Live" clId="Web-{6905DADB-764B-4879-A32B-5084C4BA73B9}" dt="2022-06-08T14:56:08.991" v="14" actId="1076"/>
      <pc:docMkLst>
        <pc:docMk/>
      </pc:docMkLst>
      <pc:sldChg chg="modSp">
        <pc:chgData name="Martin Briday" userId="b1902ff8d747c450" providerId="Windows Live" clId="Web-{6905DADB-764B-4879-A32B-5084C4BA73B9}" dt="2022-06-08T13:04:04.015" v="1"/>
        <pc:sldMkLst>
          <pc:docMk/>
          <pc:sldMk cId="3784089036" sldId="256"/>
        </pc:sldMkLst>
        <pc:spChg chg="mod">
          <ac:chgData name="Martin Briday" userId="b1902ff8d747c450" providerId="Windows Live" clId="Web-{6905DADB-764B-4879-A32B-5084C4BA73B9}" dt="2022-06-08T13:04:04.015" v="1"/>
          <ac:spMkLst>
            <pc:docMk/>
            <pc:sldMk cId="3784089036" sldId="256"/>
            <ac:spMk id="11" creationId="{81FEFA1B-0E22-A9DC-DD03-EA43715EDC76}"/>
          </ac:spMkLst>
        </pc:spChg>
        <pc:spChg chg="mod">
          <ac:chgData name="Martin Briday" userId="b1902ff8d747c450" providerId="Windows Live" clId="Web-{6905DADB-764B-4879-A32B-5084C4BA73B9}" dt="2022-06-08T13:04:04.015" v="1"/>
          <ac:spMkLst>
            <pc:docMk/>
            <pc:sldMk cId="3784089036" sldId="256"/>
            <ac:spMk id="15" creationId="{B5547683-F69E-B46A-0C88-A935D43DD3EF}"/>
          </ac:spMkLst>
        </pc:spChg>
        <pc:spChg chg="mod">
          <ac:chgData name="Martin Briday" userId="b1902ff8d747c450" providerId="Windows Live" clId="Web-{6905DADB-764B-4879-A32B-5084C4BA73B9}" dt="2022-06-08T13:04:04.015" v="1"/>
          <ac:spMkLst>
            <pc:docMk/>
            <pc:sldMk cId="3784089036" sldId="256"/>
            <ac:spMk id="18" creationId="{2963612A-9A84-B28E-9F98-DA54114E3A4D}"/>
          </ac:spMkLst>
        </pc:spChg>
        <pc:spChg chg="mod">
          <ac:chgData name="Martin Briday" userId="b1902ff8d747c450" providerId="Windows Live" clId="Web-{6905DADB-764B-4879-A32B-5084C4BA73B9}" dt="2022-06-08T13:04:04.015" v="1"/>
          <ac:spMkLst>
            <pc:docMk/>
            <pc:sldMk cId="3784089036" sldId="256"/>
            <ac:spMk id="19" creationId="{30AB8832-554C-166E-3D7B-02973EA5B762}"/>
          </ac:spMkLst>
        </pc:spChg>
        <pc:spChg chg="mod">
          <ac:chgData name="Martin Briday" userId="b1902ff8d747c450" providerId="Windows Live" clId="Web-{6905DADB-764B-4879-A32B-5084C4BA73B9}" dt="2022-06-08T13:04:04.015" v="1"/>
          <ac:spMkLst>
            <pc:docMk/>
            <pc:sldMk cId="3784089036" sldId="256"/>
            <ac:spMk id="21" creationId="{10F5F6E3-0A55-D848-D212-563361380A9D}"/>
          </ac:spMkLst>
        </pc:spChg>
        <pc:spChg chg="mod">
          <ac:chgData name="Martin Briday" userId="b1902ff8d747c450" providerId="Windows Live" clId="Web-{6905DADB-764B-4879-A32B-5084C4BA73B9}" dt="2022-06-08T13:04:04.015" v="1"/>
          <ac:spMkLst>
            <pc:docMk/>
            <pc:sldMk cId="3784089036" sldId="256"/>
            <ac:spMk id="22" creationId="{99264110-8E31-9B17-734B-33C35F81BFC5}"/>
          </ac:spMkLst>
        </pc:spChg>
        <pc:spChg chg="mod">
          <ac:chgData name="Martin Briday" userId="b1902ff8d747c450" providerId="Windows Live" clId="Web-{6905DADB-764B-4879-A32B-5084C4BA73B9}" dt="2022-06-08T13:04:04.015" v="1"/>
          <ac:spMkLst>
            <pc:docMk/>
            <pc:sldMk cId="3784089036" sldId="256"/>
            <ac:spMk id="23" creationId="{7472C4FE-7157-B2F1-F4A4-2FE4F3A5757C}"/>
          </ac:spMkLst>
        </pc:spChg>
        <pc:spChg chg="mod">
          <ac:chgData name="Martin Briday" userId="b1902ff8d747c450" providerId="Windows Live" clId="Web-{6905DADB-764B-4879-A32B-5084C4BA73B9}" dt="2022-06-08T13:04:04.015" v="1"/>
          <ac:spMkLst>
            <pc:docMk/>
            <pc:sldMk cId="3784089036" sldId="256"/>
            <ac:spMk id="27" creationId="{A8519149-3FB1-CAAC-ED8B-9EB39F344ED4}"/>
          </ac:spMkLst>
        </pc:spChg>
        <pc:spChg chg="mod">
          <ac:chgData name="Martin Briday" userId="b1902ff8d747c450" providerId="Windows Live" clId="Web-{6905DADB-764B-4879-A32B-5084C4BA73B9}" dt="2022-06-08T13:04:04.015" v="1"/>
          <ac:spMkLst>
            <pc:docMk/>
            <pc:sldMk cId="3784089036" sldId="256"/>
            <ac:spMk id="28" creationId="{F36755E9-D83E-5F63-EE12-926863D28737}"/>
          </ac:spMkLst>
        </pc:spChg>
        <pc:spChg chg="mod">
          <ac:chgData name="Martin Briday" userId="b1902ff8d747c450" providerId="Windows Live" clId="Web-{6905DADB-764B-4879-A32B-5084C4BA73B9}" dt="2022-06-08T13:04:04.015" v="1"/>
          <ac:spMkLst>
            <pc:docMk/>
            <pc:sldMk cId="3784089036" sldId="256"/>
            <ac:spMk id="29" creationId="{E0591EB4-E796-D3F3-5DF0-B510EE3B7890}"/>
          </ac:spMkLst>
        </pc:spChg>
        <pc:spChg chg="mod">
          <ac:chgData name="Martin Briday" userId="b1902ff8d747c450" providerId="Windows Live" clId="Web-{6905DADB-764B-4879-A32B-5084C4BA73B9}" dt="2022-06-08T13:04:04.015" v="1"/>
          <ac:spMkLst>
            <pc:docMk/>
            <pc:sldMk cId="3784089036" sldId="256"/>
            <ac:spMk id="31" creationId="{6D0F92CA-23CB-2847-610E-308443AE84FA}"/>
          </ac:spMkLst>
        </pc:spChg>
        <pc:spChg chg="mod">
          <ac:chgData name="Martin Briday" userId="b1902ff8d747c450" providerId="Windows Live" clId="Web-{6905DADB-764B-4879-A32B-5084C4BA73B9}" dt="2022-06-08T13:04:04.015" v="1"/>
          <ac:spMkLst>
            <pc:docMk/>
            <pc:sldMk cId="3784089036" sldId="256"/>
            <ac:spMk id="32" creationId="{75F419FB-2777-D948-C033-17EA6AF51C1C}"/>
          </ac:spMkLst>
        </pc:spChg>
        <pc:spChg chg="mod">
          <ac:chgData name="Martin Briday" userId="b1902ff8d747c450" providerId="Windows Live" clId="Web-{6905DADB-764B-4879-A32B-5084C4BA73B9}" dt="2022-06-08T13:04:04.015" v="1"/>
          <ac:spMkLst>
            <pc:docMk/>
            <pc:sldMk cId="3784089036" sldId="256"/>
            <ac:spMk id="35" creationId="{68DB70B6-4341-E36E-487D-1EA8009B6C69}"/>
          </ac:spMkLst>
        </pc:spChg>
        <pc:spChg chg="mod">
          <ac:chgData name="Martin Briday" userId="b1902ff8d747c450" providerId="Windows Live" clId="Web-{6905DADB-764B-4879-A32B-5084C4BA73B9}" dt="2022-06-08T13:04:04.015" v="1"/>
          <ac:spMkLst>
            <pc:docMk/>
            <pc:sldMk cId="3784089036" sldId="256"/>
            <ac:spMk id="39" creationId="{139218D6-99C6-4A89-67CC-B8F02DEAFF8F}"/>
          </ac:spMkLst>
        </pc:spChg>
        <pc:spChg chg="mod">
          <ac:chgData name="Martin Briday" userId="b1902ff8d747c450" providerId="Windows Live" clId="Web-{6905DADB-764B-4879-A32B-5084C4BA73B9}" dt="2022-06-08T13:04:04.015" v="1"/>
          <ac:spMkLst>
            <pc:docMk/>
            <pc:sldMk cId="3784089036" sldId="256"/>
            <ac:spMk id="40" creationId="{46275730-60FF-FBDE-56B9-69183511953C}"/>
          </ac:spMkLst>
        </pc:spChg>
        <pc:spChg chg="mod">
          <ac:chgData name="Martin Briday" userId="b1902ff8d747c450" providerId="Windows Live" clId="Web-{6905DADB-764B-4879-A32B-5084C4BA73B9}" dt="2022-06-08T13:04:04.015" v="1"/>
          <ac:spMkLst>
            <pc:docMk/>
            <pc:sldMk cId="3784089036" sldId="256"/>
            <ac:spMk id="43" creationId="{03E87960-0593-0B90-CF9E-DADEA1A6F4CC}"/>
          </ac:spMkLst>
        </pc:spChg>
        <pc:spChg chg="mod">
          <ac:chgData name="Martin Briday" userId="b1902ff8d747c450" providerId="Windows Live" clId="Web-{6905DADB-764B-4879-A32B-5084C4BA73B9}" dt="2022-06-08T13:04:04.015" v="1"/>
          <ac:spMkLst>
            <pc:docMk/>
            <pc:sldMk cId="3784089036" sldId="256"/>
            <ac:spMk id="46" creationId="{1172CC89-CA23-A29D-154A-3EF288D4D6A0}"/>
          </ac:spMkLst>
        </pc:spChg>
        <pc:spChg chg="mod">
          <ac:chgData name="Martin Briday" userId="b1902ff8d747c450" providerId="Windows Live" clId="Web-{6905DADB-764B-4879-A32B-5084C4BA73B9}" dt="2022-06-08T13:04:04.015" v="1"/>
          <ac:spMkLst>
            <pc:docMk/>
            <pc:sldMk cId="3784089036" sldId="256"/>
            <ac:spMk id="47" creationId="{73D79F40-C4AE-7595-06EB-1F5FE29AA09D}"/>
          </ac:spMkLst>
        </pc:spChg>
        <pc:spChg chg="mod">
          <ac:chgData name="Martin Briday" userId="b1902ff8d747c450" providerId="Windows Live" clId="Web-{6905DADB-764B-4879-A32B-5084C4BA73B9}" dt="2022-06-08T13:04:04.015" v="1"/>
          <ac:spMkLst>
            <pc:docMk/>
            <pc:sldMk cId="3784089036" sldId="256"/>
            <ac:spMk id="50" creationId="{60B8071D-C856-F8FB-D7E7-1B73845D21C0}"/>
          </ac:spMkLst>
        </pc:spChg>
        <pc:spChg chg="mod">
          <ac:chgData name="Martin Briday" userId="b1902ff8d747c450" providerId="Windows Live" clId="Web-{6905DADB-764B-4879-A32B-5084C4BA73B9}" dt="2022-06-08T13:04:04.015" v="1"/>
          <ac:spMkLst>
            <pc:docMk/>
            <pc:sldMk cId="3784089036" sldId="256"/>
            <ac:spMk id="51" creationId="{ADBEFA80-250A-ECCD-C993-E2D93AF64A96}"/>
          </ac:spMkLst>
        </pc:spChg>
        <pc:grpChg chg="mod">
          <ac:chgData name="Martin Briday" userId="b1902ff8d747c450" providerId="Windows Live" clId="Web-{6905DADB-764B-4879-A32B-5084C4BA73B9}" dt="2022-06-08T13:04:04.015" v="1"/>
          <ac:grpSpMkLst>
            <pc:docMk/>
            <pc:sldMk cId="3784089036" sldId="256"/>
            <ac:grpSpMk id="12" creationId="{06CBB3D8-AE3A-E192-9733-EEA3732DC01D}"/>
          </ac:grpSpMkLst>
        </pc:grpChg>
        <pc:grpChg chg="mod">
          <ac:chgData name="Martin Briday" userId="b1902ff8d747c450" providerId="Windows Live" clId="Web-{6905DADB-764B-4879-A32B-5084C4BA73B9}" dt="2022-06-08T13:04:04.015" v="1"/>
          <ac:grpSpMkLst>
            <pc:docMk/>
            <pc:sldMk cId="3784089036" sldId="256"/>
            <ac:grpSpMk id="13" creationId="{9542D8FE-2FB2-F437-1D0A-389DBABD41E2}"/>
          </ac:grpSpMkLst>
        </pc:grpChg>
        <pc:grpChg chg="mod">
          <ac:chgData name="Martin Briday" userId="b1902ff8d747c450" providerId="Windows Live" clId="Web-{6905DADB-764B-4879-A32B-5084C4BA73B9}" dt="2022-06-08T13:04:04.015" v="1"/>
          <ac:grpSpMkLst>
            <pc:docMk/>
            <pc:sldMk cId="3784089036" sldId="256"/>
            <ac:grpSpMk id="16" creationId="{1FA7811E-01BC-86A6-5BD7-FEBCDBC3BFCA}"/>
          </ac:grpSpMkLst>
        </pc:grpChg>
        <pc:cxnChg chg="mod">
          <ac:chgData name="Martin Briday" userId="b1902ff8d747c450" providerId="Windows Live" clId="Web-{6905DADB-764B-4879-A32B-5084C4BA73B9}" dt="2022-06-08T13:04:04.015" v="1"/>
          <ac:cxnSpMkLst>
            <pc:docMk/>
            <pc:sldMk cId="3784089036" sldId="256"/>
            <ac:cxnSpMk id="20" creationId="{2683949F-073A-E1DD-EC5A-6F420CA01A5C}"/>
          </ac:cxnSpMkLst>
        </pc:cxnChg>
        <pc:cxnChg chg="mod">
          <ac:chgData name="Martin Briday" userId="b1902ff8d747c450" providerId="Windows Live" clId="Web-{6905DADB-764B-4879-A32B-5084C4BA73B9}" dt="2022-06-08T13:04:04.015" v="1"/>
          <ac:cxnSpMkLst>
            <pc:docMk/>
            <pc:sldMk cId="3784089036" sldId="256"/>
            <ac:cxnSpMk id="24" creationId="{986D5072-E4F2-9047-A6A9-8C056F739D68}"/>
          </ac:cxnSpMkLst>
        </pc:cxnChg>
        <pc:cxnChg chg="mod">
          <ac:chgData name="Martin Briday" userId="b1902ff8d747c450" providerId="Windows Live" clId="Web-{6905DADB-764B-4879-A32B-5084C4BA73B9}" dt="2022-06-08T13:04:04.015" v="1"/>
          <ac:cxnSpMkLst>
            <pc:docMk/>
            <pc:sldMk cId="3784089036" sldId="256"/>
            <ac:cxnSpMk id="25" creationId="{B79D5C6F-5DE3-843D-641C-08BB07CDC5F3}"/>
          </ac:cxnSpMkLst>
        </pc:cxnChg>
        <pc:cxnChg chg="mod">
          <ac:chgData name="Martin Briday" userId="b1902ff8d747c450" providerId="Windows Live" clId="Web-{6905DADB-764B-4879-A32B-5084C4BA73B9}" dt="2022-06-08T13:04:04.015" v="1"/>
          <ac:cxnSpMkLst>
            <pc:docMk/>
            <pc:sldMk cId="3784089036" sldId="256"/>
            <ac:cxnSpMk id="26" creationId="{3FA298C5-E130-8876-10BD-3A78A25F0032}"/>
          </ac:cxnSpMkLst>
        </pc:cxnChg>
        <pc:cxnChg chg="mod">
          <ac:chgData name="Martin Briday" userId="b1902ff8d747c450" providerId="Windows Live" clId="Web-{6905DADB-764B-4879-A32B-5084C4BA73B9}" dt="2022-06-08T13:04:04.015" v="1"/>
          <ac:cxnSpMkLst>
            <pc:docMk/>
            <pc:sldMk cId="3784089036" sldId="256"/>
            <ac:cxnSpMk id="30" creationId="{772BAB84-3538-9DBB-91FE-CDBBCFE02C2E}"/>
          </ac:cxnSpMkLst>
        </pc:cxnChg>
        <pc:cxnChg chg="mod">
          <ac:chgData name="Martin Briday" userId="b1902ff8d747c450" providerId="Windows Live" clId="Web-{6905DADB-764B-4879-A32B-5084C4BA73B9}" dt="2022-06-08T13:04:04.015" v="1"/>
          <ac:cxnSpMkLst>
            <pc:docMk/>
            <pc:sldMk cId="3784089036" sldId="256"/>
            <ac:cxnSpMk id="33" creationId="{762193EF-672D-40E5-2D5B-E19087BC8F6C}"/>
          </ac:cxnSpMkLst>
        </pc:cxnChg>
        <pc:cxnChg chg="mod">
          <ac:chgData name="Martin Briday" userId="b1902ff8d747c450" providerId="Windows Live" clId="Web-{6905DADB-764B-4879-A32B-5084C4BA73B9}" dt="2022-06-08T13:04:04.015" v="1"/>
          <ac:cxnSpMkLst>
            <pc:docMk/>
            <pc:sldMk cId="3784089036" sldId="256"/>
            <ac:cxnSpMk id="34" creationId="{4246E876-D8EA-5EDC-E9CF-F1EF1D0768CE}"/>
          </ac:cxnSpMkLst>
        </pc:cxnChg>
        <pc:cxnChg chg="mod">
          <ac:chgData name="Martin Briday" userId="b1902ff8d747c450" providerId="Windows Live" clId="Web-{6905DADB-764B-4879-A32B-5084C4BA73B9}" dt="2022-06-08T13:04:04.015" v="1"/>
          <ac:cxnSpMkLst>
            <pc:docMk/>
            <pc:sldMk cId="3784089036" sldId="256"/>
            <ac:cxnSpMk id="36" creationId="{4DA68B93-04A4-1536-0694-D11518AF2651}"/>
          </ac:cxnSpMkLst>
        </pc:cxnChg>
        <pc:cxnChg chg="mod">
          <ac:chgData name="Martin Briday" userId="b1902ff8d747c450" providerId="Windows Live" clId="Web-{6905DADB-764B-4879-A32B-5084C4BA73B9}" dt="2022-06-08T13:04:04.015" v="1"/>
          <ac:cxnSpMkLst>
            <pc:docMk/>
            <pc:sldMk cId="3784089036" sldId="256"/>
            <ac:cxnSpMk id="37" creationId="{3E45CEB1-2ACD-D6B9-89B3-D4463798915D}"/>
          </ac:cxnSpMkLst>
        </pc:cxnChg>
        <pc:cxnChg chg="mod">
          <ac:chgData name="Martin Briday" userId="b1902ff8d747c450" providerId="Windows Live" clId="Web-{6905DADB-764B-4879-A32B-5084C4BA73B9}" dt="2022-06-08T13:04:04.015" v="1"/>
          <ac:cxnSpMkLst>
            <pc:docMk/>
            <pc:sldMk cId="3784089036" sldId="256"/>
            <ac:cxnSpMk id="38" creationId="{14B9AB75-A5C0-D360-54B2-AE30CFC5293F}"/>
          </ac:cxnSpMkLst>
        </pc:cxnChg>
        <pc:cxnChg chg="mod">
          <ac:chgData name="Martin Briday" userId="b1902ff8d747c450" providerId="Windows Live" clId="Web-{6905DADB-764B-4879-A32B-5084C4BA73B9}" dt="2022-06-08T13:04:04.015" v="1"/>
          <ac:cxnSpMkLst>
            <pc:docMk/>
            <pc:sldMk cId="3784089036" sldId="256"/>
            <ac:cxnSpMk id="41" creationId="{F82B00D7-0399-0EB3-A272-79546444ADD3}"/>
          </ac:cxnSpMkLst>
        </pc:cxnChg>
        <pc:cxnChg chg="mod">
          <ac:chgData name="Martin Briday" userId="b1902ff8d747c450" providerId="Windows Live" clId="Web-{6905DADB-764B-4879-A32B-5084C4BA73B9}" dt="2022-06-08T13:04:04.015" v="1"/>
          <ac:cxnSpMkLst>
            <pc:docMk/>
            <pc:sldMk cId="3784089036" sldId="256"/>
            <ac:cxnSpMk id="42" creationId="{A96A0582-856B-F313-3C7C-77C79A5A487E}"/>
          </ac:cxnSpMkLst>
        </pc:cxnChg>
        <pc:cxnChg chg="mod">
          <ac:chgData name="Martin Briday" userId="b1902ff8d747c450" providerId="Windows Live" clId="Web-{6905DADB-764B-4879-A32B-5084C4BA73B9}" dt="2022-06-08T13:04:04.015" v="1"/>
          <ac:cxnSpMkLst>
            <pc:docMk/>
            <pc:sldMk cId="3784089036" sldId="256"/>
            <ac:cxnSpMk id="45" creationId="{4DE69AEA-93F2-9EF5-E313-1F6362373EC5}"/>
          </ac:cxnSpMkLst>
        </pc:cxnChg>
        <pc:cxnChg chg="mod">
          <ac:chgData name="Martin Briday" userId="b1902ff8d747c450" providerId="Windows Live" clId="Web-{6905DADB-764B-4879-A32B-5084C4BA73B9}" dt="2022-06-08T13:04:04.015" v="1"/>
          <ac:cxnSpMkLst>
            <pc:docMk/>
            <pc:sldMk cId="3784089036" sldId="256"/>
            <ac:cxnSpMk id="48" creationId="{BD7C1535-E53E-EF3E-E985-CB531A456729}"/>
          </ac:cxnSpMkLst>
        </pc:cxnChg>
        <pc:cxnChg chg="mod">
          <ac:chgData name="Martin Briday" userId="b1902ff8d747c450" providerId="Windows Live" clId="Web-{6905DADB-764B-4879-A32B-5084C4BA73B9}" dt="2022-06-08T13:04:04.015" v="1"/>
          <ac:cxnSpMkLst>
            <pc:docMk/>
            <pc:sldMk cId="3784089036" sldId="256"/>
            <ac:cxnSpMk id="49" creationId="{B421CF08-0CFD-21B7-3237-76EAFD71CCB6}"/>
          </ac:cxnSpMkLst>
        </pc:cxnChg>
        <pc:cxnChg chg="mod">
          <ac:chgData name="Martin Briday" userId="b1902ff8d747c450" providerId="Windows Live" clId="Web-{6905DADB-764B-4879-A32B-5084C4BA73B9}" dt="2022-06-08T13:04:04.015" v="1"/>
          <ac:cxnSpMkLst>
            <pc:docMk/>
            <pc:sldMk cId="3784089036" sldId="256"/>
            <ac:cxnSpMk id="52" creationId="{8EE227CB-F28E-E7FA-BE7A-CDA869197074}"/>
          </ac:cxnSpMkLst>
        </pc:cxnChg>
        <pc:cxnChg chg="mod">
          <ac:chgData name="Martin Briday" userId="b1902ff8d747c450" providerId="Windows Live" clId="Web-{6905DADB-764B-4879-A32B-5084C4BA73B9}" dt="2022-06-08T13:04:04.015" v="1"/>
          <ac:cxnSpMkLst>
            <pc:docMk/>
            <pc:sldMk cId="3784089036" sldId="256"/>
            <ac:cxnSpMk id="53" creationId="{F60E4521-590A-9ED3-C3DE-AC437B0B93CF}"/>
          </ac:cxnSpMkLst>
        </pc:cxnChg>
      </pc:sldChg>
      <pc:sldChg chg="addSp modSp add replId">
        <pc:chgData name="Martin Briday" userId="b1902ff8d747c450" providerId="Windows Live" clId="Web-{6905DADB-764B-4879-A32B-5084C4BA73B9}" dt="2022-06-08T14:56:08.991" v="14" actId="1076"/>
        <pc:sldMkLst>
          <pc:docMk/>
          <pc:sldMk cId="2763916785" sldId="257"/>
        </pc:sldMkLst>
        <pc:spChg chg="add mod">
          <ac:chgData name="Martin Briday" userId="b1902ff8d747c450" providerId="Windows Live" clId="Web-{6905DADB-764B-4879-A32B-5084C4BA73B9}" dt="2022-06-08T14:56:08.991" v="14" actId="1076"/>
          <ac:spMkLst>
            <pc:docMk/>
            <pc:sldMk cId="2763916785" sldId="257"/>
            <ac:spMk id="54" creationId="{BCB09949-D125-677C-83AA-E22E30D70E83}"/>
          </ac:spMkLst>
        </pc:spChg>
      </pc:sldChg>
      <pc:sldMasterChg chg="modSp modSldLayout">
        <pc:chgData name="Martin Briday" userId="b1902ff8d747c450" providerId="Windows Live" clId="Web-{6905DADB-764B-4879-A32B-5084C4BA73B9}" dt="2022-06-08T13:04:04.015" v="1"/>
        <pc:sldMasterMkLst>
          <pc:docMk/>
          <pc:sldMasterMk cId="3071127875" sldId="2147483648"/>
        </pc:sldMasterMkLst>
        <pc:spChg chg="mod">
          <ac:chgData name="Martin Briday" userId="b1902ff8d747c450" providerId="Windows Live" clId="Web-{6905DADB-764B-4879-A32B-5084C4BA73B9}" dt="2022-06-08T13:04:04.015" v="1"/>
          <ac:spMkLst>
            <pc:docMk/>
            <pc:sldMasterMk cId="3071127875" sldId="2147483648"/>
            <ac:spMk id="2" creationId="{00000000-0000-0000-0000-000000000000}"/>
          </ac:spMkLst>
        </pc:spChg>
        <pc:spChg chg="mod">
          <ac:chgData name="Martin Briday" userId="b1902ff8d747c450" providerId="Windows Live" clId="Web-{6905DADB-764B-4879-A32B-5084C4BA73B9}" dt="2022-06-08T13:04:04.015" v="1"/>
          <ac:spMkLst>
            <pc:docMk/>
            <pc:sldMasterMk cId="3071127875" sldId="2147483648"/>
            <ac:spMk id="3" creationId="{00000000-0000-0000-0000-000000000000}"/>
          </ac:spMkLst>
        </pc:spChg>
        <pc:spChg chg="mod">
          <ac:chgData name="Martin Briday" userId="b1902ff8d747c450" providerId="Windows Live" clId="Web-{6905DADB-764B-4879-A32B-5084C4BA73B9}" dt="2022-06-08T13:04:04.015" v="1"/>
          <ac:spMkLst>
            <pc:docMk/>
            <pc:sldMasterMk cId="3071127875" sldId="2147483648"/>
            <ac:spMk id="4" creationId="{00000000-0000-0000-0000-000000000000}"/>
          </ac:spMkLst>
        </pc:spChg>
        <pc:spChg chg="mod">
          <ac:chgData name="Martin Briday" userId="b1902ff8d747c450" providerId="Windows Live" clId="Web-{6905DADB-764B-4879-A32B-5084C4BA73B9}" dt="2022-06-08T13:04:04.015" v="1"/>
          <ac:spMkLst>
            <pc:docMk/>
            <pc:sldMasterMk cId="3071127875" sldId="2147483648"/>
            <ac:spMk id="5" creationId="{00000000-0000-0000-0000-000000000000}"/>
          </ac:spMkLst>
        </pc:spChg>
        <pc:spChg chg="mod">
          <ac:chgData name="Martin Briday" userId="b1902ff8d747c450" providerId="Windows Live" clId="Web-{6905DADB-764B-4879-A32B-5084C4BA73B9}" dt="2022-06-08T13:04:04.015" v="1"/>
          <ac:spMkLst>
            <pc:docMk/>
            <pc:sldMasterMk cId="3071127875" sldId="2147483648"/>
            <ac:spMk id="6" creationId="{00000000-0000-0000-0000-000000000000}"/>
          </ac:spMkLst>
        </pc:spChg>
        <pc:sldLayoutChg chg="modSp">
          <pc:chgData name="Martin Briday" userId="b1902ff8d747c450" providerId="Windows Live" clId="Web-{6905DADB-764B-4879-A32B-5084C4BA73B9}" dt="2022-06-08T13:04:04.015" v="1"/>
          <pc:sldLayoutMkLst>
            <pc:docMk/>
            <pc:sldMasterMk cId="3071127875" sldId="2147483648"/>
            <pc:sldLayoutMk cId="3310491181" sldId="2147483649"/>
          </pc:sldLayoutMkLst>
          <pc:spChg chg="mod">
            <ac:chgData name="Martin Briday" userId="b1902ff8d747c450" providerId="Windows Live" clId="Web-{6905DADB-764B-4879-A32B-5084C4BA73B9}" dt="2022-06-08T13:04:04.015" v="1"/>
            <ac:spMkLst>
              <pc:docMk/>
              <pc:sldMasterMk cId="3071127875" sldId="2147483648"/>
              <pc:sldLayoutMk cId="3310491181" sldId="2147483649"/>
              <ac:spMk id="2" creationId="{00000000-0000-0000-0000-000000000000}"/>
            </ac:spMkLst>
          </pc:spChg>
          <pc:spChg chg="mod">
            <ac:chgData name="Martin Briday" userId="b1902ff8d747c450" providerId="Windows Live" clId="Web-{6905DADB-764B-4879-A32B-5084C4BA73B9}" dt="2022-06-08T13:04:04.015" v="1"/>
            <ac:spMkLst>
              <pc:docMk/>
              <pc:sldMasterMk cId="3071127875" sldId="2147483648"/>
              <pc:sldLayoutMk cId="3310491181" sldId="2147483649"/>
              <ac:spMk id="3" creationId="{00000000-0000-0000-0000-000000000000}"/>
            </ac:spMkLst>
          </pc:spChg>
        </pc:sldLayoutChg>
        <pc:sldLayoutChg chg="modSp">
          <pc:chgData name="Martin Briday" userId="b1902ff8d747c450" providerId="Windows Live" clId="Web-{6905DADB-764B-4879-A32B-5084C4BA73B9}" dt="2022-06-08T13:04:04.015" v="1"/>
          <pc:sldLayoutMkLst>
            <pc:docMk/>
            <pc:sldMasterMk cId="3071127875" sldId="2147483648"/>
            <pc:sldLayoutMk cId="3466923455" sldId="2147483651"/>
          </pc:sldLayoutMkLst>
          <pc:spChg chg="mod">
            <ac:chgData name="Martin Briday" userId="b1902ff8d747c450" providerId="Windows Live" clId="Web-{6905DADB-764B-4879-A32B-5084C4BA73B9}" dt="2022-06-08T13:04:04.015" v="1"/>
            <ac:spMkLst>
              <pc:docMk/>
              <pc:sldMasterMk cId="3071127875" sldId="2147483648"/>
              <pc:sldLayoutMk cId="3466923455" sldId="2147483651"/>
              <ac:spMk id="2" creationId="{00000000-0000-0000-0000-000000000000}"/>
            </ac:spMkLst>
          </pc:spChg>
          <pc:spChg chg="mod">
            <ac:chgData name="Martin Briday" userId="b1902ff8d747c450" providerId="Windows Live" clId="Web-{6905DADB-764B-4879-A32B-5084C4BA73B9}" dt="2022-06-08T13:04:04.015" v="1"/>
            <ac:spMkLst>
              <pc:docMk/>
              <pc:sldMasterMk cId="3071127875" sldId="2147483648"/>
              <pc:sldLayoutMk cId="3466923455" sldId="2147483651"/>
              <ac:spMk id="3" creationId="{00000000-0000-0000-0000-000000000000}"/>
            </ac:spMkLst>
          </pc:spChg>
        </pc:sldLayoutChg>
        <pc:sldLayoutChg chg="modSp">
          <pc:chgData name="Martin Briday" userId="b1902ff8d747c450" providerId="Windows Live" clId="Web-{6905DADB-764B-4879-A32B-5084C4BA73B9}" dt="2022-06-08T13:04:04.015" v="1"/>
          <pc:sldLayoutMkLst>
            <pc:docMk/>
            <pc:sldMasterMk cId="3071127875" sldId="2147483648"/>
            <pc:sldLayoutMk cId="3747632232" sldId="2147483652"/>
          </pc:sldLayoutMkLst>
          <pc:spChg chg="mod">
            <ac:chgData name="Martin Briday" userId="b1902ff8d747c450" providerId="Windows Live" clId="Web-{6905DADB-764B-4879-A32B-5084C4BA73B9}" dt="2022-06-08T13:04:04.015" v="1"/>
            <ac:spMkLst>
              <pc:docMk/>
              <pc:sldMasterMk cId="3071127875" sldId="2147483648"/>
              <pc:sldLayoutMk cId="3747632232" sldId="2147483652"/>
              <ac:spMk id="3" creationId="{00000000-0000-0000-0000-000000000000}"/>
            </ac:spMkLst>
          </pc:spChg>
          <pc:spChg chg="mod">
            <ac:chgData name="Martin Briday" userId="b1902ff8d747c450" providerId="Windows Live" clId="Web-{6905DADB-764B-4879-A32B-5084C4BA73B9}" dt="2022-06-08T13:04:04.015" v="1"/>
            <ac:spMkLst>
              <pc:docMk/>
              <pc:sldMasterMk cId="3071127875" sldId="2147483648"/>
              <pc:sldLayoutMk cId="3747632232" sldId="2147483652"/>
              <ac:spMk id="4" creationId="{00000000-0000-0000-0000-000000000000}"/>
            </ac:spMkLst>
          </pc:spChg>
        </pc:sldLayoutChg>
        <pc:sldLayoutChg chg="modSp">
          <pc:chgData name="Martin Briday" userId="b1902ff8d747c450" providerId="Windows Live" clId="Web-{6905DADB-764B-4879-A32B-5084C4BA73B9}" dt="2022-06-08T13:04:04.015" v="1"/>
          <pc:sldLayoutMkLst>
            <pc:docMk/>
            <pc:sldMasterMk cId="3071127875" sldId="2147483648"/>
            <pc:sldLayoutMk cId="2611866596" sldId="2147483653"/>
          </pc:sldLayoutMkLst>
          <pc:spChg chg="mod">
            <ac:chgData name="Martin Briday" userId="b1902ff8d747c450" providerId="Windows Live" clId="Web-{6905DADB-764B-4879-A32B-5084C4BA73B9}" dt="2022-06-08T13:04:04.015" v="1"/>
            <ac:spMkLst>
              <pc:docMk/>
              <pc:sldMasterMk cId="3071127875" sldId="2147483648"/>
              <pc:sldLayoutMk cId="2611866596" sldId="2147483653"/>
              <ac:spMk id="2" creationId="{00000000-0000-0000-0000-000000000000}"/>
            </ac:spMkLst>
          </pc:spChg>
          <pc:spChg chg="mod">
            <ac:chgData name="Martin Briday" userId="b1902ff8d747c450" providerId="Windows Live" clId="Web-{6905DADB-764B-4879-A32B-5084C4BA73B9}" dt="2022-06-08T13:04:04.015" v="1"/>
            <ac:spMkLst>
              <pc:docMk/>
              <pc:sldMasterMk cId="3071127875" sldId="2147483648"/>
              <pc:sldLayoutMk cId="2611866596" sldId="2147483653"/>
              <ac:spMk id="3" creationId="{00000000-0000-0000-0000-000000000000}"/>
            </ac:spMkLst>
          </pc:spChg>
          <pc:spChg chg="mod">
            <ac:chgData name="Martin Briday" userId="b1902ff8d747c450" providerId="Windows Live" clId="Web-{6905DADB-764B-4879-A32B-5084C4BA73B9}" dt="2022-06-08T13:04:04.015" v="1"/>
            <ac:spMkLst>
              <pc:docMk/>
              <pc:sldMasterMk cId="3071127875" sldId="2147483648"/>
              <pc:sldLayoutMk cId="2611866596" sldId="2147483653"/>
              <ac:spMk id="4" creationId="{00000000-0000-0000-0000-000000000000}"/>
            </ac:spMkLst>
          </pc:spChg>
          <pc:spChg chg="mod">
            <ac:chgData name="Martin Briday" userId="b1902ff8d747c450" providerId="Windows Live" clId="Web-{6905DADB-764B-4879-A32B-5084C4BA73B9}" dt="2022-06-08T13:04:04.015" v="1"/>
            <ac:spMkLst>
              <pc:docMk/>
              <pc:sldMasterMk cId="3071127875" sldId="2147483648"/>
              <pc:sldLayoutMk cId="2611866596" sldId="2147483653"/>
              <ac:spMk id="5" creationId="{00000000-0000-0000-0000-000000000000}"/>
            </ac:spMkLst>
          </pc:spChg>
          <pc:spChg chg="mod">
            <ac:chgData name="Martin Briday" userId="b1902ff8d747c450" providerId="Windows Live" clId="Web-{6905DADB-764B-4879-A32B-5084C4BA73B9}" dt="2022-06-08T13:04:04.015" v="1"/>
            <ac:spMkLst>
              <pc:docMk/>
              <pc:sldMasterMk cId="3071127875" sldId="2147483648"/>
              <pc:sldLayoutMk cId="2611866596" sldId="2147483653"/>
              <ac:spMk id="6" creationId="{00000000-0000-0000-0000-000000000000}"/>
            </ac:spMkLst>
          </pc:spChg>
        </pc:sldLayoutChg>
        <pc:sldLayoutChg chg="modSp">
          <pc:chgData name="Martin Briday" userId="b1902ff8d747c450" providerId="Windows Live" clId="Web-{6905DADB-764B-4879-A32B-5084C4BA73B9}" dt="2022-06-08T13:04:04.015" v="1"/>
          <pc:sldLayoutMkLst>
            <pc:docMk/>
            <pc:sldMasterMk cId="3071127875" sldId="2147483648"/>
            <pc:sldLayoutMk cId="2706407263" sldId="2147483656"/>
          </pc:sldLayoutMkLst>
          <pc:spChg chg="mod">
            <ac:chgData name="Martin Briday" userId="b1902ff8d747c450" providerId="Windows Live" clId="Web-{6905DADB-764B-4879-A32B-5084C4BA73B9}" dt="2022-06-08T13:04:04.015" v="1"/>
            <ac:spMkLst>
              <pc:docMk/>
              <pc:sldMasterMk cId="3071127875" sldId="2147483648"/>
              <pc:sldLayoutMk cId="2706407263" sldId="2147483656"/>
              <ac:spMk id="2" creationId="{00000000-0000-0000-0000-000000000000}"/>
            </ac:spMkLst>
          </pc:spChg>
          <pc:spChg chg="mod">
            <ac:chgData name="Martin Briday" userId="b1902ff8d747c450" providerId="Windows Live" clId="Web-{6905DADB-764B-4879-A32B-5084C4BA73B9}" dt="2022-06-08T13:04:04.015" v="1"/>
            <ac:spMkLst>
              <pc:docMk/>
              <pc:sldMasterMk cId="3071127875" sldId="2147483648"/>
              <pc:sldLayoutMk cId="2706407263" sldId="2147483656"/>
              <ac:spMk id="3" creationId="{00000000-0000-0000-0000-000000000000}"/>
            </ac:spMkLst>
          </pc:spChg>
          <pc:spChg chg="mod">
            <ac:chgData name="Martin Briday" userId="b1902ff8d747c450" providerId="Windows Live" clId="Web-{6905DADB-764B-4879-A32B-5084C4BA73B9}" dt="2022-06-08T13:04:04.015" v="1"/>
            <ac:spMkLst>
              <pc:docMk/>
              <pc:sldMasterMk cId="3071127875" sldId="2147483648"/>
              <pc:sldLayoutMk cId="2706407263" sldId="2147483656"/>
              <ac:spMk id="4" creationId="{00000000-0000-0000-0000-000000000000}"/>
            </ac:spMkLst>
          </pc:spChg>
        </pc:sldLayoutChg>
        <pc:sldLayoutChg chg="modSp">
          <pc:chgData name="Martin Briday" userId="b1902ff8d747c450" providerId="Windows Live" clId="Web-{6905DADB-764B-4879-A32B-5084C4BA73B9}" dt="2022-06-08T13:04:04.015" v="1"/>
          <pc:sldLayoutMkLst>
            <pc:docMk/>
            <pc:sldMasterMk cId="3071127875" sldId="2147483648"/>
            <pc:sldLayoutMk cId="1610903340" sldId="2147483657"/>
          </pc:sldLayoutMkLst>
          <pc:spChg chg="mod">
            <ac:chgData name="Martin Briday" userId="b1902ff8d747c450" providerId="Windows Live" clId="Web-{6905DADB-764B-4879-A32B-5084C4BA73B9}" dt="2022-06-08T13:04:04.015" v="1"/>
            <ac:spMkLst>
              <pc:docMk/>
              <pc:sldMasterMk cId="3071127875" sldId="2147483648"/>
              <pc:sldLayoutMk cId="1610903340" sldId="2147483657"/>
              <ac:spMk id="2" creationId="{00000000-0000-0000-0000-000000000000}"/>
            </ac:spMkLst>
          </pc:spChg>
          <pc:spChg chg="mod">
            <ac:chgData name="Martin Briday" userId="b1902ff8d747c450" providerId="Windows Live" clId="Web-{6905DADB-764B-4879-A32B-5084C4BA73B9}" dt="2022-06-08T13:04:04.015" v="1"/>
            <ac:spMkLst>
              <pc:docMk/>
              <pc:sldMasterMk cId="3071127875" sldId="2147483648"/>
              <pc:sldLayoutMk cId="1610903340" sldId="2147483657"/>
              <ac:spMk id="3" creationId="{00000000-0000-0000-0000-000000000000}"/>
            </ac:spMkLst>
          </pc:spChg>
          <pc:spChg chg="mod">
            <ac:chgData name="Martin Briday" userId="b1902ff8d747c450" providerId="Windows Live" clId="Web-{6905DADB-764B-4879-A32B-5084C4BA73B9}" dt="2022-06-08T13:04:04.015" v="1"/>
            <ac:spMkLst>
              <pc:docMk/>
              <pc:sldMasterMk cId="3071127875" sldId="2147483648"/>
              <pc:sldLayoutMk cId="1610903340" sldId="2147483657"/>
              <ac:spMk id="4" creationId="{00000000-0000-0000-0000-000000000000}"/>
            </ac:spMkLst>
          </pc:spChg>
        </pc:sldLayoutChg>
        <pc:sldLayoutChg chg="modSp">
          <pc:chgData name="Martin Briday" userId="b1902ff8d747c450" providerId="Windows Live" clId="Web-{6905DADB-764B-4879-A32B-5084C4BA73B9}" dt="2022-06-08T13:04:04.015" v="1"/>
          <pc:sldLayoutMkLst>
            <pc:docMk/>
            <pc:sldMasterMk cId="3071127875" sldId="2147483648"/>
            <pc:sldLayoutMk cId="1902177510" sldId="2147483659"/>
          </pc:sldLayoutMkLst>
          <pc:spChg chg="mod">
            <ac:chgData name="Martin Briday" userId="b1902ff8d747c450" providerId="Windows Live" clId="Web-{6905DADB-764B-4879-A32B-5084C4BA73B9}" dt="2022-06-08T13:04:04.015" v="1"/>
            <ac:spMkLst>
              <pc:docMk/>
              <pc:sldMasterMk cId="3071127875" sldId="2147483648"/>
              <pc:sldLayoutMk cId="1902177510" sldId="2147483659"/>
              <ac:spMk id="2" creationId="{00000000-0000-0000-0000-000000000000}"/>
            </ac:spMkLst>
          </pc:spChg>
          <pc:spChg chg="mod">
            <ac:chgData name="Martin Briday" userId="b1902ff8d747c450" providerId="Windows Live" clId="Web-{6905DADB-764B-4879-A32B-5084C4BA73B9}" dt="2022-06-08T13:04:04.015" v="1"/>
            <ac:spMkLst>
              <pc:docMk/>
              <pc:sldMasterMk cId="3071127875" sldId="2147483648"/>
              <pc:sldLayoutMk cId="1902177510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Mélissa Zhou" userId="071ed09a453febb9" providerId="Windows Live" clId="Web-{86C0543E-D3CC-4B76-8C3F-447078119BD2}"/>
    <pc:docChg chg="addSld delSld modSld">
      <pc:chgData name="Mélissa Zhou" userId="071ed09a453febb9" providerId="Windows Live" clId="Web-{86C0543E-D3CC-4B76-8C3F-447078119BD2}" dt="2022-06-08T13:02:26.594" v="338"/>
      <pc:docMkLst>
        <pc:docMk/>
      </pc:docMkLst>
      <pc:sldChg chg="addSp delSp modSp">
        <pc:chgData name="Mélissa Zhou" userId="071ed09a453febb9" providerId="Windows Live" clId="Web-{86C0543E-D3CC-4B76-8C3F-447078119BD2}" dt="2022-06-08T13:01:16.577" v="335" actId="14100"/>
        <pc:sldMkLst>
          <pc:docMk/>
          <pc:sldMk cId="3784089036" sldId="256"/>
        </pc:sldMkLst>
        <pc:spChg chg="del">
          <ac:chgData name="Mélissa Zhou" userId="071ed09a453febb9" providerId="Windows Live" clId="Web-{86C0543E-D3CC-4B76-8C3F-447078119BD2}" dt="2022-06-08T12:26:28.111" v="0"/>
          <ac:spMkLst>
            <pc:docMk/>
            <pc:sldMk cId="3784089036" sldId="256"/>
            <ac:spMk id="2" creationId="{00000000-0000-0000-0000-000000000000}"/>
          </ac:spMkLst>
        </pc:spChg>
        <pc:spChg chg="del">
          <ac:chgData name="Mélissa Zhou" userId="071ed09a453febb9" providerId="Windows Live" clId="Web-{86C0543E-D3CC-4B76-8C3F-447078119BD2}" dt="2022-06-08T12:26:30.752" v="1"/>
          <ac:spMkLst>
            <pc:docMk/>
            <pc:sldMk cId="3784089036" sldId="256"/>
            <ac:spMk id="3" creationId="{00000000-0000-0000-0000-000000000000}"/>
          </ac:spMkLst>
        </pc:spChg>
        <pc:spChg chg="add del mod">
          <ac:chgData name="Mélissa Zhou" userId="071ed09a453febb9" providerId="Windows Live" clId="Web-{86C0543E-D3CC-4B76-8C3F-447078119BD2}" dt="2022-06-08T12:29:37.818" v="25"/>
          <ac:spMkLst>
            <pc:docMk/>
            <pc:sldMk cId="3784089036" sldId="256"/>
            <ac:spMk id="4" creationId="{3DC48EAD-E920-EDE0-E08B-89B828E34374}"/>
          </ac:spMkLst>
        </pc:spChg>
        <pc:spChg chg="add mod">
          <ac:chgData name="Mélissa Zhou" userId="071ed09a453febb9" providerId="Windows Live" clId="Web-{86C0543E-D3CC-4B76-8C3F-447078119BD2}" dt="2022-06-08T12:30:21.147" v="40" actId="1076"/>
          <ac:spMkLst>
            <pc:docMk/>
            <pc:sldMk cId="3784089036" sldId="256"/>
            <ac:spMk id="11" creationId="{81FEFA1B-0E22-A9DC-DD03-EA43715EDC76}"/>
          </ac:spMkLst>
        </pc:spChg>
        <pc:spChg chg="mod">
          <ac:chgData name="Mélissa Zhou" userId="071ed09a453febb9" providerId="Windows Live" clId="Web-{86C0543E-D3CC-4B76-8C3F-447078119BD2}" dt="2022-06-08T12:31:02.930" v="60" actId="1076"/>
          <ac:spMkLst>
            <pc:docMk/>
            <pc:sldMk cId="3784089036" sldId="256"/>
            <ac:spMk id="15" creationId="{B5547683-F69E-B46A-0C88-A935D43DD3EF}"/>
          </ac:spMkLst>
        </pc:spChg>
        <pc:spChg chg="mod">
          <ac:chgData name="Mélissa Zhou" userId="071ed09a453febb9" providerId="Windows Live" clId="Web-{86C0543E-D3CC-4B76-8C3F-447078119BD2}" dt="2022-06-08T12:31:20.461" v="68" actId="20577"/>
          <ac:spMkLst>
            <pc:docMk/>
            <pc:sldMk cId="3784089036" sldId="256"/>
            <ac:spMk id="18" creationId="{2963612A-9A84-B28E-9F98-DA54114E3A4D}"/>
          </ac:spMkLst>
        </pc:spChg>
        <pc:spChg chg="add mod">
          <ac:chgData name="Mélissa Zhou" userId="071ed09a453febb9" providerId="Windows Live" clId="Web-{86C0543E-D3CC-4B76-8C3F-447078119BD2}" dt="2022-06-08T13:01:16.577" v="335" actId="14100"/>
          <ac:spMkLst>
            <pc:docMk/>
            <pc:sldMk cId="3784089036" sldId="256"/>
            <ac:spMk id="19" creationId="{30AB8832-554C-166E-3D7B-02973EA5B762}"/>
          </ac:spMkLst>
        </pc:spChg>
        <pc:spChg chg="add mod">
          <ac:chgData name="Mélissa Zhou" userId="071ed09a453febb9" providerId="Windows Live" clId="Web-{86C0543E-D3CC-4B76-8C3F-447078119BD2}" dt="2022-06-08T12:46:23.230" v="106" actId="20577"/>
          <ac:spMkLst>
            <pc:docMk/>
            <pc:sldMk cId="3784089036" sldId="256"/>
            <ac:spMk id="21" creationId="{10F5F6E3-0A55-D848-D212-563361380A9D}"/>
          </ac:spMkLst>
        </pc:spChg>
        <pc:spChg chg="add mod">
          <ac:chgData name="Mélissa Zhou" userId="071ed09a453febb9" providerId="Windows Live" clId="Web-{86C0543E-D3CC-4B76-8C3F-447078119BD2}" dt="2022-06-08T12:48:53.467" v="133" actId="1076"/>
          <ac:spMkLst>
            <pc:docMk/>
            <pc:sldMk cId="3784089036" sldId="256"/>
            <ac:spMk id="22" creationId="{99264110-8E31-9B17-734B-33C35F81BFC5}"/>
          </ac:spMkLst>
        </pc:spChg>
        <pc:spChg chg="add mod">
          <ac:chgData name="Mélissa Zhou" userId="071ed09a453febb9" providerId="Windows Live" clId="Web-{86C0543E-D3CC-4B76-8C3F-447078119BD2}" dt="2022-06-08T12:48:56.077" v="134" actId="1076"/>
          <ac:spMkLst>
            <pc:docMk/>
            <pc:sldMk cId="3784089036" sldId="256"/>
            <ac:spMk id="23" creationId="{7472C4FE-7157-B2F1-F4A4-2FE4F3A5757C}"/>
          </ac:spMkLst>
        </pc:spChg>
        <pc:spChg chg="add mod">
          <ac:chgData name="Mélissa Zhou" userId="071ed09a453febb9" providerId="Windows Live" clId="Web-{86C0543E-D3CC-4B76-8C3F-447078119BD2}" dt="2022-06-08T12:51:11.986" v="150" actId="20577"/>
          <ac:spMkLst>
            <pc:docMk/>
            <pc:sldMk cId="3784089036" sldId="256"/>
            <ac:spMk id="27" creationId="{A8519149-3FB1-CAAC-ED8B-9EB39F344ED4}"/>
          </ac:spMkLst>
        </pc:spChg>
        <pc:spChg chg="add mod">
          <ac:chgData name="Mélissa Zhou" userId="071ed09a453febb9" providerId="Windows Live" clId="Web-{86C0543E-D3CC-4B76-8C3F-447078119BD2}" dt="2022-06-08T12:51:53.706" v="158" actId="20577"/>
          <ac:spMkLst>
            <pc:docMk/>
            <pc:sldMk cId="3784089036" sldId="256"/>
            <ac:spMk id="28" creationId="{F36755E9-D83E-5F63-EE12-926863D28737}"/>
          </ac:spMkLst>
        </pc:spChg>
        <pc:spChg chg="add mod">
          <ac:chgData name="Mélissa Zhou" userId="071ed09a453febb9" providerId="Windows Live" clId="Web-{86C0543E-D3CC-4B76-8C3F-447078119BD2}" dt="2022-06-08T12:53:43.505" v="191" actId="1076"/>
          <ac:spMkLst>
            <pc:docMk/>
            <pc:sldMk cId="3784089036" sldId="256"/>
            <ac:spMk id="29" creationId="{E0591EB4-E796-D3F3-5DF0-B510EE3B7890}"/>
          </ac:spMkLst>
        </pc:spChg>
        <pc:spChg chg="add mod">
          <ac:chgData name="Mélissa Zhou" userId="071ed09a453febb9" providerId="Windows Live" clId="Web-{86C0543E-D3CC-4B76-8C3F-447078119BD2}" dt="2022-06-08T12:53:51.755" v="193" actId="1076"/>
          <ac:spMkLst>
            <pc:docMk/>
            <pc:sldMk cId="3784089036" sldId="256"/>
            <ac:spMk id="31" creationId="{6D0F92CA-23CB-2847-610E-308443AE84FA}"/>
          </ac:spMkLst>
        </pc:spChg>
        <pc:spChg chg="add mod">
          <ac:chgData name="Mélissa Zhou" userId="071ed09a453febb9" providerId="Windows Live" clId="Web-{86C0543E-D3CC-4B76-8C3F-447078119BD2}" dt="2022-06-08T12:54:01.521" v="197" actId="20577"/>
          <ac:spMkLst>
            <pc:docMk/>
            <pc:sldMk cId="3784089036" sldId="256"/>
            <ac:spMk id="32" creationId="{75F419FB-2777-D948-C033-17EA6AF51C1C}"/>
          </ac:spMkLst>
        </pc:spChg>
        <pc:spChg chg="add mod">
          <ac:chgData name="Mélissa Zhou" userId="071ed09a453febb9" providerId="Windows Live" clId="Web-{86C0543E-D3CC-4B76-8C3F-447078119BD2}" dt="2022-06-08T12:55:03.694" v="217" actId="20577"/>
          <ac:spMkLst>
            <pc:docMk/>
            <pc:sldMk cId="3784089036" sldId="256"/>
            <ac:spMk id="35" creationId="{68DB70B6-4341-E36E-487D-1EA8009B6C69}"/>
          </ac:spMkLst>
        </pc:spChg>
        <pc:spChg chg="add mod">
          <ac:chgData name="Mélissa Zhou" userId="071ed09a453febb9" providerId="Windows Live" clId="Web-{86C0543E-D3CC-4B76-8C3F-447078119BD2}" dt="2022-06-08T12:57:20.853" v="264" actId="1076"/>
          <ac:spMkLst>
            <pc:docMk/>
            <pc:sldMk cId="3784089036" sldId="256"/>
            <ac:spMk id="39" creationId="{139218D6-99C6-4A89-67CC-B8F02DEAFF8F}"/>
          </ac:spMkLst>
        </pc:spChg>
        <pc:spChg chg="add mod">
          <ac:chgData name="Mélissa Zhou" userId="071ed09a453febb9" providerId="Windows Live" clId="Web-{86C0543E-D3CC-4B76-8C3F-447078119BD2}" dt="2022-06-08T12:57:14.697" v="262" actId="1076"/>
          <ac:spMkLst>
            <pc:docMk/>
            <pc:sldMk cId="3784089036" sldId="256"/>
            <ac:spMk id="40" creationId="{46275730-60FF-FBDE-56B9-69183511953C}"/>
          </ac:spMkLst>
        </pc:spChg>
        <pc:spChg chg="add mod">
          <ac:chgData name="Mélissa Zhou" userId="071ed09a453febb9" providerId="Windows Live" clId="Web-{86C0543E-D3CC-4B76-8C3F-447078119BD2}" dt="2022-06-08T12:58:20.229" v="304" actId="14100"/>
          <ac:spMkLst>
            <pc:docMk/>
            <pc:sldMk cId="3784089036" sldId="256"/>
            <ac:spMk id="43" creationId="{03E87960-0593-0B90-CF9E-DADEA1A6F4CC}"/>
          </ac:spMkLst>
        </pc:spChg>
        <pc:spChg chg="add mod">
          <ac:chgData name="Mélissa Zhou" userId="071ed09a453febb9" providerId="Windows Live" clId="Web-{86C0543E-D3CC-4B76-8C3F-447078119BD2}" dt="2022-06-08T12:59:17.590" v="320" actId="14100"/>
          <ac:spMkLst>
            <pc:docMk/>
            <pc:sldMk cId="3784089036" sldId="256"/>
            <ac:spMk id="47" creationId="{73D79F40-C4AE-7595-06EB-1F5FE29AA09D}"/>
          </ac:spMkLst>
        </pc:spChg>
        <pc:grpChg chg="add mod">
          <ac:chgData name="Mélissa Zhou" userId="071ed09a453febb9" providerId="Windows Live" clId="Web-{86C0543E-D3CC-4B76-8C3F-447078119BD2}" dt="2022-06-08T12:31:32.602" v="70" actId="1076"/>
          <ac:grpSpMkLst>
            <pc:docMk/>
            <pc:sldMk cId="3784089036" sldId="256"/>
            <ac:grpSpMk id="12" creationId="{06CBB3D8-AE3A-E192-9733-EEA3732DC01D}"/>
          </ac:grpSpMkLst>
        </pc:grpChg>
        <pc:grpChg chg="add mod">
          <ac:chgData name="Mélissa Zhou" userId="071ed09a453febb9" providerId="Windows Live" clId="Web-{86C0543E-D3CC-4B76-8C3F-447078119BD2}" dt="2022-06-08T12:31:43.915" v="72" actId="1076"/>
          <ac:grpSpMkLst>
            <pc:docMk/>
            <pc:sldMk cId="3784089036" sldId="256"/>
            <ac:grpSpMk id="13" creationId="{9542D8FE-2FB2-F437-1D0A-389DBABD41E2}"/>
          </ac:grpSpMkLst>
        </pc:grpChg>
        <pc:grpChg chg="add mod">
          <ac:chgData name="Mélissa Zhou" userId="071ed09a453febb9" providerId="Windows Live" clId="Web-{86C0543E-D3CC-4B76-8C3F-447078119BD2}" dt="2022-06-08T12:31:48.040" v="73" actId="1076"/>
          <ac:grpSpMkLst>
            <pc:docMk/>
            <pc:sldMk cId="3784089036" sldId="256"/>
            <ac:grpSpMk id="16" creationId="{1FA7811E-01BC-86A6-5BD7-FEBCDBC3BFCA}"/>
          </ac:grpSpMkLst>
        </pc:grpChg>
        <pc:picChg chg="add del mod">
          <ac:chgData name="Mélissa Zhou" userId="071ed09a453febb9" providerId="Windows Live" clId="Web-{86C0543E-D3CC-4B76-8C3F-447078119BD2}" dt="2022-06-08T12:30:30.445" v="42"/>
          <ac:picMkLst>
            <pc:docMk/>
            <pc:sldMk cId="3784089036" sldId="256"/>
            <ac:picMk id="8" creationId="{A303E229-8774-04AD-E015-D54624D0F1FA}"/>
          </ac:picMkLst>
        </pc:picChg>
        <pc:picChg chg="add mod">
          <ac:chgData name="Mélissa Zhou" userId="071ed09a453febb9" providerId="Windows Live" clId="Web-{86C0543E-D3CC-4B76-8C3F-447078119BD2}" dt="2022-06-08T12:29:51.944" v="29" actId="1076"/>
          <ac:picMkLst>
            <pc:docMk/>
            <pc:sldMk cId="3784089036" sldId="256"/>
            <ac:picMk id="9" creationId="{2A9F93D2-477A-41C6-27BC-66B53FE7F483}"/>
          </ac:picMkLst>
        </pc:picChg>
        <pc:picChg chg="add del mod">
          <ac:chgData name="Mélissa Zhou" userId="071ed09a453febb9" providerId="Windows Live" clId="Web-{86C0543E-D3CC-4B76-8C3F-447078119BD2}" dt="2022-06-08T12:30:30.945" v="43"/>
          <ac:picMkLst>
            <pc:docMk/>
            <pc:sldMk cId="3784089036" sldId="256"/>
            <ac:picMk id="10" creationId="{18C95A41-7106-AE0E-0103-E08829D5069A}"/>
          </ac:picMkLst>
        </pc:picChg>
        <pc:cxnChg chg="add del mod">
          <ac:chgData name="Mélissa Zhou" userId="071ed09a453febb9" providerId="Windows Live" clId="Web-{86C0543E-D3CC-4B76-8C3F-447078119BD2}" dt="2022-06-08T12:29:37.818" v="24"/>
          <ac:cxnSpMkLst>
            <pc:docMk/>
            <pc:sldMk cId="3784089036" sldId="256"/>
            <ac:cxnSpMk id="5" creationId="{F45639D6-1677-859A-FD57-47972562C015}"/>
          </ac:cxnSpMkLst>
        </pc:cxnChg>
        <pc:cxnChg chg="add del mod">
          <ac:chgData name="Mélissa Zhou" userId="071ed09a453febb9" providerId="Windows Live" clId="Web-{86C0543E-D3CC-4B76-8C3F-447078119BD2}" dt="2022-06-08T12:29:37.818" v="23"/>
          <ac:cxnSpMkLst>
            <pc:docMk/>
            <pc:sldMk cId="3784089036" sldId="256"/>
            <ac:cxnSpMk id="6" creationId="{703E983D-FDD4-AC8E-70B3-5AB6E7B0BA92}"/>
          </ac:cxnSpMkLst>
        </pc:cxnChg>
        <pc:cxnChg chg="add del mod">
          <ac:chgData name="Mélissa Zhou" userId="071ed09a453febb9" providerId="Windows Live" clId="Web-{86C0543E-D3CC-4B76-8C3F-447078119BD2}" dt="2022-06-08T12:29:37.818" v="22"/>
          <ac:cxnSpMkLst>
            <pc:docMk/>
            <pc:sldMk cId="3784089036" sldId="256"/>
            <ac:cxnSpMk id="7" creationId="{F1D5A871-34D6-2282-066D-0D6CAFE23233}"/>
          </ac:cxnSpMkLst>
        </pc:cxnChg>
        <pc:cxnChg chg="add mod">
          <ac:chgData name="Mélissa Zhou" userId="071ed09a453febb9" providerId="Windows Live" clId="Web-{86C0543E-D3CC-4B76-8C3F-447078119BD2}" dt="2022-06-08T12:49:34.468" v="136"/>
          <ac:cxnSpMkLst>
            <pc:docMk/>
            <pc:sldMk cId="3784089036" sldId="256"/>
            <ac:cxnSpMk id="20" creationId="{2683949F-073A-E1DD-EC5A-6F420CA01A5C}"/>
          </ac:cxnSpMkLst>
        </pc:cxnChg>
        <pc:cxnChg chg="add mod">
          <ac:chgData name="Mélissa Zhou" userId="071ed09a453febb9" providerId="Windows Live" clId="Web-{86C0543E-D3CC-4B76-8C3F-447078119BD2}" dt="2022-06-08T12:50:10.344" v="141"/>
          <ac:cxnSpMkLst>
            <pc:docMk/>
            <pc:sldMk cId="3784089036" sldId="256"/>
            <ac:cxnSpMk id="24" creationId="{986D5072-E4F2-9047-A6A9-8C056F739D68}"/>
          </ac:cxnSpMkLst>
        </pc:cxnChg>
        <pc:cxnChg chg="add mod">
          <ac:chgData name="Mélissa Zhou" userId="071ed09a453febb9" providerId="Windows Live" clId="Web-{86C0543E-D3CC-4B76-8C3F-447078119BD2}" dt="2022-06-08T12:50:18.594" v="144" actId="14100"/>
          <ac:cxnSpMkLst>
            <pc:docMk/>
            <pc:sldMk cId="3784089036" sldId="256"/>
            <ac:cxnSpMk id="25" creationId="{B79D5C6F-5DE3-843D-641C-08BB07CDC5F3}"/>
          </ac:cxnSpMkLst>
        </pc:cxnChg>
        <pc:cxnChg chg="add mod">
          <ac:chgData name="Mélissa Zhou" userId="071ed09a453febb9" providerId="Windows Live" clId="Web-{86C0543E-D3CC-4B76-8C3F-447078119BD2}" dt="2022-06-08T12:50:24.141" v="147" actId="14100"/>
          <ac:cxnSpMkLst>
            <pc:docMk/>
            <pc:sldMk cId="3784089036" sldId="256"/>
            <ac:cxnSpMk id="26" creationId="{3FA298C5-E130-8876-10BD-3A78A25F0032}"/>
          </ac:cxnSpMkLst>
        </pc:cxnChg>
        <pc:cxnChg chg="add mod">
          <ac:chgData name="Mélissa Zhou" userId="071ed09a453febb9" providerId="Windows Live" clId="Web-{86C0543E-D3CC-4B76-8C3F-447078119BD2}" dt="2022-06-08T12:53:47.411" v="192" actId="14100"/>
          <ac:cxnSpMkLst>
            <pc:docMk/>
            <pc:sldMk cId="3784089036" sldId="256"/>
            <ac:cxnSpMk id="30" creationId="{772BAB84-3538-9DBB-91FE-CDBBCFE02C2E}"/>
          </ac:cxnSpMkLst>
        </pc:cxnChg>
        <pc:cxnChg chg="add mod">
          <ac:chgData name="Mélissa Zhou" userId="071ed09a453febb9" providerId="Windows Live" clId="Web-{86C0543E-D3CC-4B76-8C3F-447078119BD2}" dt="2022-06-08T12:54:16.162" v="201" actId="14100"/>
          <ac:cxnSpMkLst>
            <pc:docMk/>
            <pc:sldMk cId="3784089036" sldId="256"/>
            <ac:cxnSpMk id="33" creationId="{762193EF-672D-40E5-2D5B-E19087BC8F6C}"/>
          </ac:cxnSpMkLst>
        </pc:cxnChg>
        <pc:cxnChg chg="add mod">
          <ac:chgData name="Mélissa Zhou" userId="071ed09a453febb9" providerId="Windows Live" clId="Web-{86C0543E-D3CC-4B76-8C3F-447078119BD2}" dt="2022-06-08T12:54:24.521" v="205" actId="14100"/>
          <ac:cxnSpMkLst>
            <pc:docMk/>
            <pc:sldMk cId="3784089036" sldId="256"/>
            <ac:cxnSpMk id="34" creationId="{4246E876-D8EA-5EDC-E9CF-F1EF1D0768CE}"/>
          </ac:cxnSpMkLst>
        </pc:cxnChg>
        <pc:cxnChg chg="add mod">
          <ac:chgData name="Mélissa Zhou" userId="071ed09a453febb9" providerId="Windows Live" clId="Web-{86C0543E-D3CC-4B76-8C3F-447078119BD2}" dt="2022-06-08T12:55:19.960" v="221" actId="14100"/>
          <ac:cxnSpMkLst>
            <pc:docMk/>
            <pc:sldMk cId="3784089036" sldId="256"/>
            <ac:cxnSpMk id="36" creationId="{4DA68B93-04A4-1536-0694-D11518AF2651}"/>
          </ac:cxnSpMkLst>
        </pc:cxnChg>
        <pc:cxnChg chg="add mod">
          <ac:chgData name="Mélissa Zhou" userId="071ed09a453febb9" providerId="Windows Live" clId="Web-{86C0543E-D3CC-4B76-8C3F-447078119BD2}" dt="2022-06-08T12:55:52.117" v="226" actId="1076"/>
          <ac:cxnSpMkLst>
            <pc:docMk/>
            <pc:sldMk cId="3784089036" sldId="256"/>
            <ac:cxnSpMk id="37" creationId="{3E45CEB1-2ACD-D6B9-89B3-D4463798915D}"/>
          </ac:cxnSpMkLst>
        </pc:cxnChg>
        <pc:cxnChg chg="add mod">
          <ac:chgData name="Mélissa Zhou" userId="071ed09a453febb9" providerId="Windows Live" clId="Web-{86C0543E-D3CC-4B76-8C3F-447078119BD2}" dt="2022-06-08T12:55:56.945" v="228" actId="1076"/>
          <ac:cxnSpMkLst>
            <pc:docMk/>
            <pc:sldMk cId="3784089036" sldId="256"/>
            <ac:cxnSpMk id="38" creationId="{14B9AB75-A5C0-D360-54B2-AE30CFC5293F}"/>
          </ac:cxnSpMkLst>
        </pc:cxnChg>
        <pc:cxnChg chg="add mod">
          <ac:chgData name="Mélissa Zhou" userId="071ed09a453febb9" providerId="Windows Live" clId="Web-{86C0543E-D3CC-4B76-8C3F-447078119BD2}" dt="2022-06-08T12:57:17.368" v="263" actId="14100"/>
          <ac:cxnSpMkLst>
            <pc:docMk/>
            <pc:sldMk cId="3784089036" sldId="256"/>
            <ac:cxnSpMk id="41" creationId="{F82B00D7-0399-0EB3-A272-79546444ADD3}"/>
          </ac:cxnSpMkLst>
        </pc:cxnChg>
        <pc:cxnChg chg="add mod">
          <ac:chgData name="Mélissa Zhou" userId="071ed09a453febb9" providerId="Windows Live" clId="Web-{86C0543E-D3CC-4B76-8C3F-447078119BD2}" dt="2022-06-08T12:57:32.994" v="268" actId="14100"/>
          <ac:cxnSpMkLst>
            <pc:docMk/>
            <pc:sldMk cId="3784089036" sldId="256"/>
            <ac:cxnSpMk id="42" creationId="{A96A0582-856B-F313-3C7C-77C79A5A487E}"/>
          </ac:cxnSpMkLst>
        </pc:cxnChg>
        <pc:cxnChg chg="add mod">
          <ac:chgData name="Mélissa Zhou" userId="071ed09a453febb9" providerId="Windows Live" clId="Web-{86C0543E-D3CC-4B76-8C3F-447078119BD2}" dt="2022-06-08T12:58:31.354" v="308" actId="14100"/>
          <ac:cxnSpMkLst>
            <pc:docMk/>
            <pc:sldMk cId="3784089036" sldId="256"/>
            <ac:cxnSpMk id="45" creationId="{4DE69AEA-93F2-9EF5-E313-1F6362373EC5}"/>
          </ac:cxnSpMkLst>
        </pc:cxnChg>
        <pc:cxnChg chg="add mod">
          <ac:chgData name="Mélissa Zhou" userId="071ed09a453febb9" providerId="Windows Live" clId="Web-{86C0543E-D3CC-4B76-8C3F-447078119BD2}" dt="2022-06-08T12:59:25.152" v="323" actId="14100"/>
          <ac:cxnSpMkLst>
            <pc:docMk/>
            <pc:sldMk cId="3784089036" sldId="256"/>
            <ac:cxnSpMk id="48" creationId="{BD7C1535-E53E-EF3E-E985-CB531A456729}"/>
          </ac:cxnSpMkLst>
        </pc:cxnChg>
        <pc:cxnChg chg="add mod">
          <ac:chgData name="Mélissa Zhou" userId="071ed09a453febb9" providerId="Windows Live" clId="Web-{86C0543E-D3CC-4B76-8C3F-447078119BD2}" dt="2022-06-08T12:59:35.137" v="326" actId="14100"/>
          <ac:cxnSpMkLst>
            <pc:docMk/>
            <pc:sldMk cId="3784089036" sldId="256"/>
            <ac:cxnSpMk id="49" creationId="{B421CF08-0CFD-21B7-3237-76EAFD71CCB6}"/>
          </ac:cxnSpMkLst>
        </pc:cxnChg>
      </pc:sldChg>
      <pc:sldChg chg="new del">
        <pc:chgData name="Mélissa Zhou" userId="071ed09a453febb9" providerId="Windows Live" clId="Web-{86C0543E-D3CC-4B76-8C3F-447078119BD2}" dt="2022-06-08T12:26:50.721" v="4"/>
        <pc:sldMkLst>
          <pc:docMk/>
          <pc:sldMk cId="3305056578" sldId="257"/>
        </pc:sldMkLst>
      </pc:sldChg>
      <pc:sldChg chg="new del">
        <pc:chgData name="Mélissa Zhou" userId="071ed09a453febb9" providerId="Windows Live" clId="Web-{86C0543E-D3CC-4B76-8C3F-447078119BD2}" dt="2022-06-08T13:02:23.656" v="336"/>
        <pc:sldMkLst>
          <pc:docMk/>
          <pc:sldMk cId="3151055502" sldId="258"/>
        </pc:sldMkLst>
      </pc:sldChg>
      <pc:sldChg chg="add del replId">
        <pc:chgData name="Mélissa Zhou" userId="071ed09a453febb9" providerId="Windows Live" clId="Web-{86C0543E-D3CC-4B76-8C3F-447078119BD2}" dt="2022-06-08T13:02:25.875" v="337"/>
        <pc:sldMkLst>
          <pc:docMk/>
          <pc:sldMk cId="2217471849" sldId="259"/>
        </pc:sldMkLst>
      </pc:sldChg>
      <pc:sldChg chg="add del replId">
        <pc:chgData name="Mélissa Zhou" userId="071ed09a453febb9" providerId="Windows Live" clId="Web-{86C0543E-D3CC-4B76-8C3F-447078119BD2}" dt="2022-06-08T13:02:26.594" v="338"/>
        <pc:sldMkLst>
          <pc:docMk/>
          <pc:sldMk cId="2512716063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06CBB3D8-AE3A-E192-9733-EEA3732DC01D}"/>
              </a:ext>
            </a:extLst>
          </p:cNvPr>
          <p:cNvGrpSpPr/>
          <p:nvPr/>
        </p:nvGrpSpPr>
        <p:grpSpPr>
          <a:xfrm>
            <a:off x="646918" y="5424264"/>
            <a:ext cx="1031309" cy="1239136"/>
            <a:chOff x="2619767" y="3493168"/>
            <a:chExt cx="1031309" cy="1239136"/>
          </a:xfrm>
        </p:grpSpPr>
        <p:pic>
          <p:nvPicPr>
            <p:cNvPr id="9" name="Graphique 8" descr="Homme avec un remplissage uni">
              <a:extLst>
                <a:ext uri="{FF2B5EF4-FFF2-40B4-BE49-F238E27FC236}">
                  <a16:creationId xmlns:a16="http://schemas.microsoft.com/office/drawing/2014/main" id="{2A9F93D2-477A-41C6-27BC-66B53FE7F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81036" y="3493168"/>
              <a:ext cx="914400" cy="914400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81FEFA1B-0E22-A9DC-DD03-EA43715EDC76}"/>
                </a:ext>
              </a:extLst>
            </p:cNvPr>
            <p:cNvSpPr txBox="1"/>
            <p:nvPr/>
          </p:nvSpPr>
          <p:spPr>
            <a:xfrm>
              <a:off x="2619767" y="4362972"/>
              <a:ext cx="103130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/>
                <a:t>Admin</a:t>
              </a:r>
              <a:endParaRPr lang="fr-FR">
                <a:cs typeface="Calibri"/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9542D8FE-2FB2-F437-1D0A-389DBABD41E2}"/>
              </a:ext>
            </a:extLst>
          </p:cNvPr>
          <p:cNvGrpSpPr/>
          <p:nvPr/>
        </p:nvGrpSpPr>
        <p:grpSpPr>
          <a:xfrm>
            <a:off x="584286" y="434729"/>
            <a:ext cx="1167007" cy="1239136"/>
            <a:chOff x="2536260" y="3493168"/>
            <a:chExt cx="1167007" cy="1239136"/>
          </a:xfrm>
        </p:grpSpPr>
        <p:pic>
          <p:nvPicPr>
            <p:cNvPr id="14" name="Graphique 13" descr="Homme avec un remplissage uni">
              <a:extLst>
                <a:ext uri="{FF2B5EF4-FFF2-40B4-BE49-F238E27FC236}">
                  <a16:creationId xmlns:a16="http://schemas.microsoft.com/office/drawing/2014/main" id="{C30098F9-21A5-BAA4-82B5-6E75FC4EA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81036" y="3493168"/>
              <a:ext cx="914400" cy="914400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B5547683-F69E-B46A-0C88-A935D43DD3EF}"/>
                </a:ext>
              </a:extLst>
            </p:cNvPr>
            <p:cNvSpPr txBox="1"/>
            <p:nvPr/>
          </p:nvSpPr>
          <p:spPr>
            <a:xfrm>
              <a:off x="2536260" y="4362972"/>
              <a:ext cx="116700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>
                  <a:cs typeface="Calibri"/>
                </a:rPr>
                <a:t>Utilisateur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FA7811E-01BC-86A6-5BD7-FEBCDBC3BFCA}"/>
              </a:ext>
            </a:extLst>
          </p:cNvPr>
          <p:cNvGrpSpPr/>
          <p:nvPr/>
        </p:nvGrpSpPr>
        <p:grpSpPr>
          <a:xfrm>
            <a:off x="584286" y="2856427"/>
            <a:ext cx="1167007" cy="1516135"/>
            <a:chOff x="2536260" y="3493168"/>
            <a:chExt cx="1167007" cy="1516135"/>
          </a:xfrm>
        </p:grpSpPr>
        <p:pic>
          <p:nvPicPr>
            <p:cNvPr id="17" name="Graphique 16" descr="Homme avec un remplissage uni">
              <a:extLst>
                <a:ext uri="{FF2B5EF4-FFF2-40B4-BE49-F238E27FC236}">
                  <a16:creationId xmlns:a16="http://schemas.microsoft.com/office/drawing/2014/main" id="{54454B68-D09D-E623-40C2-AE46989F6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81036" y="3493168"/>
              <a:ext cx="914400" cy="91440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963612A-9A84-B28E-9F98-DA54114E3A4D}"/>
                </a:ext>
              </a:extLst>
            </p:cNvPr>
            <p:cNvSpPr txBox="1"/>
            <p:nvPr/>
          </p:nvSpPr>
          <p:spPr>
            <a:xfrm>
              <a:off x="2536260" y="4362972"/>
              <a:ext cx="1167007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>
                  <a:cs typeface="Calibri"/>
                </a:rPr>
                <a:t>Utilisateur</a:t>
              </a:r>
            </a:p>
            <a:p>
              <a:pPr algn="ctr"/>
              <a:r>
                <a:rPr lang="fr-FR">
                  <a:cs typeface="Calibri"/>
                </a:rPr>
                <a:t>inscrit</a:t>
              </a:r>
            </a:p>
          </p:txBody>
        </p:sp>
      </p:grpSp>
      <p:sp>
        <p:nvSpPr>
          <p:cNvPr id="19" name="Ellipse 18">
            <a:extLst>
              <a:ext uri="{FF2B5EF4-FFF2-40B4-BE49-F238E27FC236}">
                <a16:creationId xmlns:a16="http://schemas.microsoft.com/office/drawing/2014/main" id="{30AB8832-554C-166E-3D7B-02973EA5B762}"/>
              </a:ext>
            </a:extLst>
          </p:cNvPr>
          <p:cNvSpPr/>
          <p:nvPr/>
        </p:nvSpPr>
        <p:spPr>
          <a:xfrm>
            <a:off x="3123807" y="456807"/>
            <a:ext cx="2390385" cy="8037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Consulter/rechercher pages</a:t>
            </a:r>
            <a:endParaRPr lang="fr-FR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2683949F-073A-E1DD-EC5A-6F420CA01A5C}"/>
              </a:ext>
            </a:extLst>
          </p:cNvPr>
          <p:cNvCxnSpPr/>
          <p:nvPr/>
        </p:nvCxnSpPr>
        <p:spPr>
          <a:xfrm flipV="1">
            <a:off x="1753122" y="856467"/>
            <a:ext cx="1237989" cy="4175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10F5F6E3-0A55-D848-D212-563361380A9D}"/>
              </a:ext>
            </a:extLst>
          </p:cNvPr>
          <p:cNvSpPr/>
          <p:nvPr/>
        </p:nvSpPr>
        <p:spPr>
          <a:xfrm>
            <a:off x="6745916" y="258477"/>
            <a:ext cx="2390385" cy="3966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Accueil</a:t>
            </a:r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99264110-8E31-9B17-734B-33C35F81BFC5}"/>
              </a:ext>
            </a:extLst>
          </p:cNvPr>
          <p:cNvSpPr/>
          <p:nvPr/>
        </p:nvSpPr>
        <p:spPr>
          <a:xfrm>
            <a:off x="6745915" y="749079"/>
            <a:ext cx="2390385" cy="3966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Liste films</a:t>
            </a:r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7472C4FE-7157-B2F1-F4A4-2FE4F3A5757C}"/>
              </a:ext>
            </a:extLst>
          </p:cNvPr>
          <p:cNvSpPr/>
          <p:nvPr/>
        </p:nvSpPr>
        <p:spPr>
          <a:xfrm>
            <a:off x="6745915" y="1270996"/>
            <a:ext cx="2390385" cy="3966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Liste séries</a:t>
            </a:r>
            <a:endParaRPr lang="fr-FR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986D5072-E4F2-9047-A6A9-8C056F739D68}"/>
              </a:ext>
            </a:extLst>
          </p:cNvPr>
          <p:cNvCxnSpPr>
            <a:cxnSpLocks/>
          </p:cNvCxnSpPr>
          <p:nvPr/>
        </p:nvCxnSpPr>
        <p:spPr>
          <a:xfrm flipV="1">
            <a:off x="5573560" y="512002"/>
            <a:ext cx="1154482" cy="22338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79D5C6F-5DE3-843D-641C-08BB07CDC5F3}"/>
              </a:ext>
            </a:extLst>
          </p:cNvPr>
          <p:cNvCxnSpPr>
            <a:cxnSpLocks/>
          </p:cNvCxnSpPr>
          <p:nvPr/>
        </p:nvCxnSpPr>
        <p:spPr>
          <a:xfrm>
            <a:off x="5615313" y="860643"/>
            <a:ext cx="1123167" cy="2713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3FA298C5-E130-8876-10BD-3A78A25F0032}"/>
              </a:ext>
            </a:extLst>
          </p:cNvPr>
          <p:cNvCxnSpPr>
            <a:cxnSpLocks/>
          </p:cNvCxnSpPr>
          <p:nvPr/>
        </p:nvCxnSpPr>
        <p:spPr>
          <a:xfrm>
            <a:off x="5625750" y="1100725"/>
            <a:ext cx="1102291" cy="30897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A8519149-3FB1-CAAC-ED8B-9EB39F344ED4}"/>
              </a:ext>
            </a:extLst>
          </p:cNvPr>
          <p:cNvSpPr/>
          <p:nvPr/>
        </p:nvSpPr>
        <p:spPr>
          <a:xfrm>
            <a:off x="9397257" y="456803"/>
            <a:ext cx="2390385" cy="3966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Inscription</a:t>
            </a:r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F36755E9-D83E-5F63-EE12-926863D28737}"/>
              </a:ext>
            </a:extLst>
          </p:cNvPr>
          <p:cNvSpPr/>
          <p:nvPr/>
        </p:nvSpPr>
        <p:spPr>
          <a:xfrm>
            <a:off x="9397256" y="1051789"/>
            <a:ext cx="2390385" cy="3966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film/série</a:t>
            </a:r>
            <a:endParaRPr lang="fr-FR" err="1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E0591EB4-E796-D3F3-5DF0-B510EE3B7890}"/>
              </a:ext>
            </a:extLst>
          </p:cNvPr>
          <p:cNvSpPr/>
          <p:nvPr/>
        </p:nvSpPr>
        <p:spPr>
          <a:xfrm>
            <a:off x="2998546" y="6093519"/>
            <a:ext cx="2390385" cy="6054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Ajouter Film/Série</a:t>
            </a:r>
            <a:endParaRPr lang="fr-FR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72BAB84-3538-9DBB-91FE-CDBBCFE02C2E}"/>
              </a:ext>
            </a:extLst>
          </p:cNvPr>
          <p:cNvCxnSpPr>
            <a:cxnSpLocks/>
          </p:cNvCxnSpPr>
          <p:nvPr/>
        </p:nvCxnSpPr>
        <p:spPr>
          <a:xfrm>
            <a:off x="1690492" y="6152889"/>
            <a:ext cx="1217113" cy="2359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6D0F92CA-23CB-2847-610E-308443AE84FA}"/>
              </a:ext>
            </a:extLst>
          </p:cNvPr>
          <p:cNvSpPr/>
          <p:nvPr/>
        </p:nvSpPr>
        <p:spPr>
          <a:xfrm>
            <a:off x="2998545" y="5352396"/>
            <a:ext cx="2390385" cy="6054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Supprimer Film/Série</a:t>
            </a:r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75F419FB-2777-D948-C033-17EA6AF51C1C}"/>
              </a:ext>
            </a:extLst>
          </p:cNvPr>
          <p:cNvSpPr/>
          <p:nvPr/>
        </p:nvSpPr>
        <p:spPr>
          <a:xfrm>
            <a:off x="2998545" y="4569519"/>
            <a:ext cx="2390385" cy="6054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Modifier </a:t>
            </a:r>
          </a:p>
          <a:p>
            <a:pPr algn="ctr"/>
            <a:r>
              <a:rPr lang="fr-FR">
                <a:cs typeface="Calibri"/>
              </a:rPr>
              <a:t>Film/Série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762193EF-672D-40E5-2D5B-E19087BC8F6C}"/>
              </a:ext>
            </a:extLst>
          </p:cNvPr>
          <p:cNvCxnSpPr>
            <a:cxnSpLocks/>
          </p:cNvCxnSpPr>
          <p:nvPr/>
        </p:nvCxnSpPr>
        <p:spPr>
          <a:xfrm flipV="1">
            <a:off x="1690492" y="5626797"/>
            <a:ext cx="1217113" cy="30688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246E876-D8EA-5EDC-E9CF-F1EF1D0768CE}"/>
              </a:ext>
            </a:extLst>
          </p:cNvPr>
          <p:cNvCxnSpPr>
            <a:cxnSpLocks/>
          </p:cNvCxnSpPr>
          <p:nvPr/>
        </p:nvCxnSpPr>
        <p:spPr>
          <a:xfrm flipV="1">
            <a:off x="1627862" y="4979618"/>
            <a:ext cx="1331934" cy="73485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68DB70B6-4341-E36E-487D-1EA8009B6C69}"/>
              </a:ext>
            </a:extLst>
          </p:cNvPr>
          <p:cNvSpPr/>
          <p:nvPr/>
        </p:nvSpPr>
        <p:spPr>
          <a:xfrm>
            <a:off x="2988107" y="3765765"/>
            <a:ext cx="2390385" cy="6054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Gestion utilisateur</a:t>
            </a:r>
            <a:endParaRPr lang="fr-FR"/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4DA68B93-04A4-1536-0694-D11518AF2651}"/>
              </a:ext>
            </a:extLst>
          </p:cNvPr>
          <p:cNvCxnSpPr>
            <a:cxnSpLocks/>
          </p:cNvCxnSpPr>
          <p:nvPr/>
        </p:nvCxnSpPr>
        <p:spPr>
          <a:xfrm flipV="1">
            <a:off x="1575669" y="4165427"/>
            <a:ext cx="1311057" cy="130896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3E45CEB1-2ACD-D6B9-89B3-D4463798915D}"/>
              </a:ext>
            </a:extLst>
          </p:cNvPr>
          <p:cNvCxnSpPr>
            <a:cxnSpLocks/>
          </p:cNvCxnSpPr>
          <p:nvPr/>
        </p:nvCxnSpPr>
        <p:spPr>
          <a:xfrm>
            <a:off x="1168572" y="1716587"/>
            <a:ext cx="6264" cy="9352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14B9AB75-A5C0-D360-54B2-AE30CFC5293F}"/>
              </a:ext>
            </a:extLst>
          </p:cNvPr>
          <p:cNvCxnSpPr>
            <a:cxnSpLocks/>
          </p:cNvCxnSpPr>
          <p:nvPr/>
        </p:nvCxnSpPr>
        <p:spPr>
          <a:xfrm>
            <a:off x="1158133" y="4347053"/>
            <a:ext cx="6264" cy="9352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139218D6-99C6-4A89-67CC-B8F02DEAFF8F}"/>
              </a:ext>
            </a:extLst>
          </p:cNvPr>
          <p:cNvSpPr/>
          <p:nvPr/>
        </p:nvSpPr>
        <p:spPr>
          <a:xfrm>
            <a:off x="3123806" y="2095628"/>
            <a:ext cx="2390385" cy="3966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Gérer ses listes</a:t>
            </a:r>
            <a:endParaRPr lang="fr-FR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46275730-60FF-FBDE-56B9-69183511953C}"/>
              </a:ext>
            </a:extLst>
          </p:cNvPr>
          <p:cNvSpPr/>
          <p:nvPr/>
        </p:nvSpPr>
        <p:spPr>
          <a:xfrm>
            <a:off x="3123805" y="1448450"/>
            <a:ext cx="2390385" cy="3966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Commenter</a:t>
            </a:r>
            <a:endParaRPr lang="fr-FR"/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F82B00D7-0399-0EB3-A272-79546444ADD3}"/>
              </a:ext>
            </a:extLst>
          </p:cNvPr>
          <p:cNvCxnSpPr>
            <a:cxnSpLocks/>
          </p:cNvCxnSpPr>
          <p:nvPr/>
        </p:nvCxnSpPr>
        <p:spPr>
          <a:xfrm flipV="1">
            <a:off x="1638299" y="1785482"/>
            <a:ext cx="1373687" cy="142378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A96A0582-856B-F313-3C7C-77C79A5A487E}"/>
              </a:ext>
            </a:extLst>
          </p:cNvPr>
          <p:cNvCxnSpPr>
            <a:cxnSpLocks/>
          </p:cNvCxnSpPr>
          <p:nvPr/>
        </p:nvCxnSpPr>
        <p:spPr>
          <a:xfrm flipV="1">
            <a:off x="1690490" y="2338713"/>
            <a:ext cx="1394563" cy="110020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03E87960-0593-0B90-CF9E-DADEA1A6F4CC}"/>
              </a:ext>
            </a:extLst>
          </p:cNvPr>
          <p:cNvSpPr/>
          <p:nvPr/>
        </p:nvSpPr>
        <p:spPr>
          <a:xfrm>
            <a:off x="6558024" y="1845106"/>
            <a:ext cx="2651344" cy="6471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Liste films/</a:t>
            </a:r>
            <a:r>
              <a:rPr lang="fr-FR" err="1">
                <a:cs typeface="Calibri"/>
              </a:rPr>
              <a:t>series</a:t>
            </a:r>
            <a:r>
              <a:rPr lang="fr-FR">
                <a:cs typeface="Calibri"/>
              </a:rPr>
              <a:t> regardés et à voir</a:t>
            </a:r>
            <a:endParaRPr lang="fr-FR"/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4DE69AEA-93F2-9EF5-E313-1F6362373EC5}"/>
              </a:ext>
            </a:extLst>
          </p:cNvPr>
          <p:cNvCxnSpPr>
            <a:cxnSpLocks/>
          </p:cNvCxnSpPr>
          <p:nvPr/>
        </p:nvCxnSpPr>
        <p:spPr>
          <a:xfrm flipV="1">
            <a:off x="5563119" y="2109068"/>
            <a:ext cx="977031" cy="1711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1172CC89-CA23-A29D-154A-3EF288D4D6A0}"/>
              </a:ext>
            </a:extLst>
          </p:cNvPr>
          <p:cNvSpPr/>
          <p:nvPr/>
        </p:nvSpPr>
        <p:spPr>
          <a:xfrm>
            <a:off x="6589253" y="2650827"/>
            <a:ext cx="2651344" cy="4910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Liste de favoris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73D79F40-C4AE-7595-06EB-1F5FE29AA09D}"/>
              </a:ext>
            </a:extLst>
          </p:cNvPr>
          <p:cNvSpPr/>
          <p:nvPr/>
        </p:nvSpPr>
        <p:spPr>
          <a:xfrm>
            <a:off x="3123805" y="2774120"/>
            <a:ext cx="2348632" cy="6054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Consulter son profil</a:t>
            </a:r>
            <a:endParaRPr lang="fr-FR"/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BD7C1535-E53E-EF3E-E985-CB531A456729}"/>
              </a:ext>
            </a:extLst>
          </p:cNvPr>
          <p:cNvCxnSpPr>
            <a:cxnSpLocks/>
          </p:cNvCxnSpPr>
          <p:nvPr/>
        </p:nvCxnSpPr>
        <p:spPr>
          <a:xfrm flipV="1">
            <a:off x="1690490" y="3152903"/>
            <a:ext cx="1342370" cy="49477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421CF08-0CFD-21B7-3237-76EAFD71CCB6}"/>
              </a:ext>
            </a:extLst>
          </p:cNvPr>
          <p:cNvCxnSpPr>
            <a:cxnSpLocks/>
          </p:cNvCxnSpPr>
          <p:nvPr/>
        </p:nvCxnSpPr>
        <p:spPr>
          <a:xfrm flipV="1">
            <a:off x="5510927" y="2985888"/>
            <a:ext cx="1029222" cy="6680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60B8071D-C856-F8FB-D7E7-1B73845D21C0}"/>
              </a:ext>
            </a:extLst>
          </p:cNvPr>
          <p:cNvSpPr/>
          <p:nvPr/>
        </p:nvSpPr>
        <p:spPr>
          <a:xfrm>
            <a:off x="6558023" y="3231695"/>
            <a:ext cx="2651344" cy="4910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infos perso</a:t>
            </a: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ADBEFA80-250A-ECCD-C993-E2D93AF64A96}"/>
              </a:ext>
            </a:extLst>
          </p:cNvPr>
          <p:cNvSpPr/>
          <p:nvPr/>
        </p:nvSpPr>
        <p:spPr>
          <a:xfrm>
            <a:off x="9506088" y="3231694"/>
            <a:ext cx="2651344" cy="4910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Modifier infos de contact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8EE227CB-F28E-E7FA-BE7A-CDA869197074}"/>
              </a:ext>
            </a:extLst>
          </p:cNvPr>
          <p:cNvCxnSpPr>
            <a:cxnSpLocks/>
          </p:cNvCxnSpPr>
          <p:nvPr/>
        </p:nvCxnSpPr>
        <p:spPr>
          <a:xfrm>
            <a:off x="5517171" y="3221334"/>
            <a:ext cx="923043" cy="21425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F60E4521-590A-9ED3-C3DE-AC437B0B93CF}"/>
              </a:ext>
            </a:extLst>
          </p:cNvPr>
          <p:cNvCxnSpPr>
            <a:cxnSpLocks/>
          </p:cNvCxnSpPr>
          <p:nvPr/>
        </p:nvCxnSpPr>
        <p:spPr>
          <a:xfrm flipV="1">
            <a:off x="9239729" y="3448085"/>
            <a:ext cx="260977" cy="1059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06CBB3D8-AE3A-E192-9733-EEA3732DC01D}"/>
              </a:ext>
            </a:extLst>
          </p:cNvPr>
          <p:cNvGrpSpPr/>
          <p:nvPr/>
        </p:nvGrpSpPr>
        <p:grpSpPr>
          <a:xfrm>
            <a:off x="646918" y="5424264"/>
            <a:ext cx="1031309" cy="1239136"/>
            <a:chOff x="2619767" y="3493168"/>
            <a:chExt cx="1031309" cy="1239136"/>
          </a:xfrm>
        </p:grpSpPr>
        <p:pic>
          <p:nvPicPr>
            <p:cNvPr id="9" name="Graphique 8" descr="Homme avec un remplissage uni">
              <a:extLst>
                <a:ext uri="{FF2B5EF4-FFF2-40B4-BE49-F238E27FC236}">
                  <a16:creationId xmlns:a16="http://schemas.microsoft.com/office/drawing/2014/main" id="{2A9F93D2-477A-41C6-27BC-66B53FE7F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81036" y="3493168"/>
              <a:ext cx="914400" cy="914400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81FEFA1B-0E22-A9DC-DD03-EA43715EDC76}"/>
                </a:ext>
              </a:extLst>
            </p:cNvPr>
            <p:cNvSpPr txBox="1"/>
            <p:nvPr/>
          </p:nvSpPr>
          <p:spPr>
            <a:xfrm>
              <a:off x="2619767" y="4362972"/>
              <a:ext cx="103130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/>
                <a:t>Admin</a:t>
              </a:r>
              <a:endParaRPr lang="fr-FR">
                <a:cs typeface="Calibri"/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9542D8FE-2FB2-F437-1D0A-389DBABD41E2}"/>
              </a:ext>
            </a:extLst>
          </p:cNvPr>
          <p:cNvGrpSpPr/>
          <p:nvPr/>
        </p:nvGrpSpPr>
        <p:grpSpPr>
          <a:xfrm>
            <a:off x="584286" y="434729"/>
            <a:ext cx="1167007" cy="1239136"/>
            <a:chOff x="2536260" y="3493168"/>
            <a:chExt cx="1167007" cy="1239136"/>
          </a:xfrm>
        </p:grpSpPr>
        <p:pic>
          <p:nvPicPr>
            <p:cNvPr id="14" name="Graphique 13" descr="Homme avec un remplissage uni">
              <a:extLst>
                <a:ext uri="{FF2B5EF4-FFF2-40B4-BE49-F238E27FC236}">
                  <a16:creationId xmlns:a16="http://schemas.microsoft.com/office/drawing/2014/main" id="{C30098F9-21A5-BAA4-82B5-6E75FC4EA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81036" y="3493168"/>
              <a:ext cx="914400" cy="914400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B5547683-F69E-B46A-0C88-A935D43DD3EF}"/>
                </a:ext>
              </a:extLst>
            </p:cNvPr>
            <p:cNvSpPr txBox="1"/>
            <p:nvPr/>
          </p:nvSpPr>
          <p:spPr>
            <a:xfrm>
              <a:off x="2536260" y="4362972"/>
              <a:ext cx="116700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>
                  <a:cs typeface="Calibri"/>
                </a:rPr>
                <a:t>Utilisateur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FA7811E-01BC-86A6-5BD7-FEBCDBC3BFCA}"/>
              </a:ext>
            </a:extLst>
          </p:cNvPr>
          <p:cNvGrpSpPr/>
          <p:nvPr/>
        </p:nvGrpSpPr>
        <p:grpSpPr>
          <a:xfrm>
            <a:off x="584286" y="2856427"/>
            <a:ext cx="1167007" cy="1516135"/>
            <a:chOff x="2536260" y="3493168"/>
            <a:chExt cx="1167007" cy="1516135"/>
          </a:xfrm>
        </p:grpSpPr>
        <p:pic>
          <p:nvPicPr>
            <p:cNvPr id="17" name="Graphique 16" descr="Homme avec un remplissage uni">
              <a:extLst>
                <a:ext uri="{FF2B5EF4-FFF2-40B4-BE49-F238E27FC236}">
                  <a16:creationId xmlns:a16="http://schemas.microsoft.com/office/drawing/2014/main" id="{54454B68-D09D-E623-40C2-AE46989F6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81036" y="3493168"/>
              <a:ext cx="914400" cy="91440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963612A-9A84-B28E-9F98-DA54114E3A4D}"/>
                </a:ext>
              </a:extLst>
            </p:cNvPr>
            <p:cNvSpPr txBox="1"/>
            <p:nvPr/>
          </p:nvSpPr>
          <p:spPr>
            <a:xfrm>
              <a:off x="2536260" y="4362972"/>
              <a:ext cx="1167007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>
                  <a:cs typeface="Calibri"/>
                </a:rPr>
                <a:t>Utilisateur</a:t>
              </a:r>
            </a:p>
            <a:p>
              <a:pPr algn="ctr"/>
              <a:r>
                <a:rPr lang="fr-FR">
                  <a:cs typeface="Calibri"/>
                </a:rPr>
                <a:t>inscrit</a:t>
              </a:r>
            </a:p>
          </p:txBody>
        </p:sp>
      </p:grpSp>
      <p:sp>
        <p:nvSpPr>
          <p:cNvPr id="19" name="Ellipse 18">
            <a:extLst>
              <a:ext uri="{FF2B5EF4-FFF2-40B4-BE49-F238E27FC236}">
                <a16:creationId xmlns:a16="http://schemas.microsoft.com/office/drawing/2014/main" id="{30AB8832-554C-166E-3D7B-02973EA5B762}"/>
              </a:ext>
            </a:extLst>
          </p:cNvPr>
          <p:cNvSpPr/>
          <p:nvPr/>
        </p:nvSpPr>
        <p:spPr>
          <a:xfrm>
            <a:off x="3123807" y="456807"/>
            <a:ext cx="2390385" cy="8037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Consulter/rechercher pages</a:t>
            </a:r>
            <a:endParaRPr lang="fr-FR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2683949F-073A-E1DD-EC5A-6F420CA01A5C}"/>
              </a:ext>
            </a:extLst>
          </p:cNvPr>
          <p:cNvCxnSpPr/>
          <p:nvPr/>
        </p:nvCxnSpPr>
        <p:spPr>
          <a:xfrm flipV="1">
            <a:off x="1753122" y="856467"/>
            <a:ext cx="1237989" cy="4175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10F5F6E3-0A55-D848-D212-563361380A9D}"/>
              </a:ext>
            </a:extLst>
          </p:cNvPr>
          <p:cNvSpPr/>
          <p:nvPr/>
        </p:nvSpPr>
        <p:spPr>
          <a:xfrm>
            <a:off x="6745916" y="258477"/>
            <a:ext cx="2390385" cy="3966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Accueil</a:t>
            </a:r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99264110-8E31-9B17-734B-33C35F81BFC5}"/>
              </a:ext>
            </a:extLst>
          </p:cNvPr>
          <p:cNvSpPr/>
          <p:nvPr/>
        </p:nvSpPr>
        <p:spPr>
          <a:xfrm>
            <a:off x="6745915" y="749079"/>
            <a:ext cx="2390385" cy="3966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Liste films</a:t>
            </a:r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7472C4FE-7157-B2F1-F4A4-2FE4F3A5757C}"/>
              </a:ext>
            </a:extLst>
          </p:cNvPr>
          <p:cNvSpPr/>
          <p:nvPr/>
        </p:nvSpPr>
        <p:spPr>
          <a:xfrm>
            <a:off x="6745915" y="1270996"/>
            <a:ext cx="2390385" cy="3966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Liste séries</a:t>
            </a:r>
            <a:endParaRPr lang="fr-FR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986D5072-E4F2-9047-A6A9-8C056F739D68}"/>
              </a:ext>
            </a:extLst>
          </p:cNvPr>
          <p:cNvCxnSpPr>
            <a:cxnSpLocks/>
          </p:cNvCxnSpPr>
          <p:nvPr/>
        </p:nvCxnSpPr>
        <p:spPr>
          <a:xfrm flipV="1">
            <a:off x="5573560" y="512002"/>
            <a:ext cx="1154482" cy="22338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79D5C6F-5DE3-843D-641C-08BB07CDC5F3}"/>
              </a:ext>
            </a:extLst>
          </p:cNvPr>
          <p:cNvCxnSpPr>
            <a:cxnSpLocks/>
          </p:cNvCxnSpPr>
          <p:nvPr/>
        </p:nvCxnSpPr>
        <p:spPr>
          <a:xfrm>
            <a:off x="5615313" y="860643"/>
            <a:ext cx="1123167" cy="2713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3FA298C5-E130-8876-10BD-3A78A25F0032}"/>
              </a:ext>
            </a:extLst>
          </p:cNvPr>
          <p:cNvCxnSpPr>
            <a:cxnSpLocks/>
          </p:cNvCxnSpPr>
          <p:nvPr/>
        </p:nvCxnSpPr>
        <p:spPr>
          <a:xfrm>
            <a:off x="5625750" y="1100725"/>
            <a:ext cx="1102291" cy="30897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A8519149-3FB1-CAAC-ED8B-9EB39F344ED4}"/>
              </a:ext>
            </a:extLst>
          </p:cNvPr>
          <p:cNvSpPr/>
          <p:nvPr/>
        </p:nvSpPr>
        <p:spPr>
          <a:xfrm>
            <a:off x="9397257" y="456803"/>
            <a:ext cx="2390385" cy="3966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Inscription</a:t>
            </a:r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F36755E9-D83E-5F63-EE12-926863D28737}"/>
              </a:ext>
            </a:extLst>
          </p:cNvPr>
          <p:cNvSpPr/>
          <p:nvPr/>
        </p:nvSpPr>
        <p:spPr>
          <a:xfrm>
            <a:off x="9397256" y="1051789"/>
            <a:ext cx="2390385" cy="3966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film/série</a:t>
            </a:r>
            <a:endParaRPr lang="fr-FR" err="1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E0591EB4-E796-D3F3-5DF0-B510EE3B7890}"/>
              </a:ext>
            </a:extLst>
          </p:cNvPr>
          <p:cNvSpPr/>
          <p:nvPr/>
        </p:nvSpPr>
        <p:spPr>
          <a:xfrm>
            <a:off x="2998546" y="6093519"/>
            <a:ext cx="2390385" cy="6054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Ajouter Film/Série</a:t>
            </a:r>
            <a:endParaRPr lang="fr-FR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72BAB84-3538-9DBB-91FE-CDBBCFE02C2E}"/>
              </a:ext>
            </a:extLst>
          </p:cNvPr>
          <p:cNvCxnSpPr>
            <a:cxnSpLocks/>
          </p:cNvCxnSpPr>
          <p:nvPr/>
        </p:nvCxnSpPr>
        <p:spPr>
          <a:xfrm>
            <a:off x="1690492" y="6152889"/>
            <a:ext cx="1217113" cy="2359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6D0F92CA-23CB-2847-610E-308443AE84FA}"/>
              </a:ext>
            </a:extLst>
          </p:cNvPr>
          <p:cNvSpPr/>
          <p:nvPr/>
        </p:nvSpPr>
        <p:spPr>
          <a:xfrm>
            <a:off x="2998545" y="5352396"/>
            <a:ext cx="2390385" cy="6054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Supprimer Film/Série</a:t>
            </a:r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75F419FB-2777-D948-C033-17EA6AF51C1C}"/>
              </a:ext>
            </a:extLst>
          </p:cNvPr>
          <p:cNvSpPr/>
          <p:nvPr/>
        </p:nvSpPr>
        <p:spPr>
          <a:xfrm>
            <a:off x="2998545" y="4569519"/>
            <a:ext cx="2390385" cy="6054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Modifier </a:t>
            </a:r>
          </a:p>
          <a:p>
            <a:pPr algn="ctr"/>
            <a:r>
              <a:rPr lang="fr-FR">
                <a:cs typeface="Calibri"/>
              </a:rPr>
              <a:t>Film/Série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762193EF-672D-40E5-2D5B-E19087BC8F6C}"/>
              </a:ext>
            </a:extLst>
          </p:cNvPr>
          <p:cNvCxnSpPr>
            <a:cxnSpLocks/>
          </p:cNvCxnSpPr>
          <p:nvPr/>
        </p:nvCxnSpPr>
        <p:spPr>
          <a:xfrm flipV="1">
            <a:off x="1690492" y="5626797"/>
            <a:ext cx="1217113" cy="30688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246E876-D8EA-5EDC-E9CF-F1EF1D0768CE}"/>
              </a:ext>
            </a:extLst>
          </p:cNvPr>
          <p:cNvCxnSpPr>
            <a:cxnSpLocks/>
          </p:cNvCxnSpPr>
          <p:nvPr/>
        </p:nvCxnSpPr>
        <p:spPr>
          <a:xfrm flipV="1">
            <a:off x="1627862" y="4979618"/>
            <a:ext cx="1331934" cy="73485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68DB70B6-4341-E36E-487D-1EA8009B6C69}"/>
              </a:ext>
            </a:extLst>
          </p:cNvPr>
          <p:cNvSpPr/>
          <p:nvPr/>
        </p:nvSpPr>
        <p:spPr>
          <a:xfrm>
            <a:off x="2988107" y="3765765"/>
            <a:ext cx="2390385" cy="6054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Gestion utilisateur</a:t>
            </a:r>
            <a:endParaRPr lang="fr-FR"/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4DA68B93-04A4-1536-0694-D11518AF2651}"/>
              </a:ext>
            </a:extLst>
          </p:cNvPr>
          <p:cNvCxnSpPr>
            <a:cxnSpLocks/>
          </p:cNvCxnSpPr>
          <p:nvPr/>
        </p:nvCxnSpPr>
        <p:spPr>
          <a:xfrm flipV="1">
            <a:off x="1575669" y="4165427"/>
            <a:ext cx="1311057" cy="130896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3E45CEB1-2ACD-D6B9-89B3-D4463798915D}"/>
              </a:ext>
            </a:extLst>
          </p:cNvPr>
          <p:cNvCxnSpPr>
            <a:cxnSpLocks/>
          </p:cNvCxnSpPr>
          <p:nvPr/>
        </p:nvCxnSpPr>
        <p:spPr>
          <a:xfrm>
            <a:off x="1168572" y="1716587"/>
            <a:ext cx="6264" cy="9352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14B9AB75-A5C0-D360-54B2-AE30CFC5293F}"/>
              </a:ext>
            </a:extLst>
          </p:cNvPr>
          <p:cNvCxnSpPr>
            <a:cxnSpLocks/>
          </p:cNvCxnSpPr>
          <p:nvPr/>
        </p:nvCxnSpPr>
        <p:spPr>
          <a:xfrm>
            <a:off x="1158133" y="4347053"/>
            <a:ext cx="6264" cy="9352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139218D6-99C6-4A89-67CC-B8F02DEAFF8F}"/>
              </a:ext>
            </a:extLst>
          </p:cNvPr>
          <p:cNvSpPr/>
          <p:nvPr/>
        </p:nvSpPr>
        <p:spPr>
          <a:xfrm>
            <a:off x="3123806" y="2095628"/>
            <a:ext cx="2390385" cy="3966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Gérer ses listes</a:t>
            </a:r>
            <a:endParaRPr lang="fr-FR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46275730-60FF-FBDE-56B9-69183511953C}"/>
              </a:ext>
            </a:extLst>
          </p:cNvPr>
          <p:cNvSpPr/>
          <p:nvPr/>
        </p:nvSpPr>
        <p:spPr>
          <a:xfrm>
            <a:off x="3123805" y="1448450"/>
            <a:ext cx="2390385" cy="3966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Commenter</a:t>
            </a:r>
            <a:endParaRPr lang="fr-FR"/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F82B00D7-0399-0EB3-A272-79546444ADD3}"/>
              </a:ext>
            </a:extLst>
          </p:cNvPr>
          <p:cNvCxnSpPr>
            <a:cxnSpLocks/>
          </p:cNvCxnSpPr>
          <p:nvPr/>
        </p:nvCxnSpPr>
        <p:spPr>
          <a:xfrm flipV="1">
            <a:off x="1638299" y="1785482"/>
            <a:ext cx="1373687" cy="142378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A96A0582-856B-F313-3C7C-77C79A5A487E}"/>
              </a:ext>
            </a:extLst>
          </p:cNvPr>
          <p:cNvCxnSpPr>
            <a:cxnSpLocks/>
          </p:cNvCxnSpPr>
          <p:nvPr/>
        </p:nvCxnSpPr>
        <p:spPr>
          <a:xfrm flipV="1">
            <a:off x="1690490" y="2338713"/>
            <a:ext cx="1394563" cy="110020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03E87960-0593-0B90-CF9E-DADEA1A6F4CC}"/>
              </a:ext>
            </a:extLst>
          </p:cNvPr>
          <p:cNvSpPr/>
          <p:nvPr/>
        </p:nvSpPr>
        <p:spPr>
          <a:xfrm>
            <a:off x="6558024" y="1845106"/>
            <a:ext cx="2651344" cy="6471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Liste films/</a:t>
            </a:r>
            <a:r>
              <a:rPr lang="fr-FR" err="1">
                <a:cs typeface="Calibri"/>
              </a:rPr>
              <a:t>series</a:t>
            </a:r>
            <a:r>
              <a:rPr lang="fr-FR">
                <a:cs typeface="Calibri"/>
              </a:rPr>
              <a:t> regardés et à voir</a:t>
            </a:r>
            <a:endParaRPr lang="fr-FR"/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4DE69AEA-93F2-9EF5-E313-1F6362373EC5}"/>
              </a:ext>
            </a:extLst>
          </p:cNvPr>
          <p:cNvCxnSpPr>
            <a:cxnSpLocks/>
          </p:cNvCxnSpPr>
          <p:nvPr/>
        </p:nvCxnSpPr>
        <p:spPr>
          <a:xfrm flipV="1">
            <a:off x="5563119" y="2109068"/>
            <a:ext cx="977031" cy="1711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1172CC89-CA23-A29D-154A-3EF288D4D6A0}"/>
              </a:ext>
            </a:extLst>
          </p:cNvPr>
          <p:cNvSpPr/>
          <p:nvPr/>
        </p:nvSpPr>
        <p:spPr>
          <a:xfrm>
            <a:off x="6589253" y="2650827"/>
            <a:ext cx="2651344" cy="4910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Liste de favoris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73D79F40-C4AE-7595-06EB-1F5FE29AA09D}"/>
              </a:ext>
            </a:extLst>
          </p:cNvPr>
          <p:cNvSpPr/>
          <p:nvPr/>
        </p:nvSpPr>
        <p:spPr>
          <a:xfrm>
            <a:off x="3123805" y="2774120"/>
            <a:ext cx="2348632" cy="6054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Consulter son profil</a:t>
            </a:r>
            <a:endParaRPr lang="fr-FR"/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BD7C1535-E53E-EF3E-E985-CB531A456729}"/>
              </a:ext>
            </a:extLst>
          </p:cNvPr>
          <p:cNvCxnSpPr>
            <a:cxnSpLocks/>
          </p:cNvCxnSpPr>
          <p:nvPr/>
        </p:nvCxnSpPr>
        <p:spPr>
          <a:xfrm flipV="1">
            <a:off x="1690490" y="3152903"/>
            <a:ext cx="1342370" cy="49477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421CF08-0CFD-21B7-3237-76EAFD71CCB6}"/>
              </a:ext>
            </a:extLst>
          </p:cNvPr>
          <p:cNvCxnSpPr>
            <a:cxnSpLocks/>
          </p:cNvCxnSpPr>
          <p:nvPr/>
        </p:nvCxnSpPr>
        <p:spPr>
          <a:xfrm flipV="1">
            <a:off x="5510927" y="2985888"/>
            <a:ext cx="1029222" cy="6680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60B8071D-C856-F8FB-D7E7-1B73845D21C0}"/>
              </a:ext>
            </a:extLst>
          </p:cNvPr>
          <p:cNvSpPr/>
          <p:nvPr/>
        </p:nvSpPr>
        <p:spPr>
          <a:xfrm>
            <a:off x="6558023" y="3231695"/>
            <a:ext cx="2651344" cy="4910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infos perso</a:t>
            </a: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ADBEFA80-250A-ECCD-C993-E2D93AF64A96}"/>
              </a:ext>
            </a:extLst>
          </p:cNvPr>
          <p:cNvSpPr/>
          <p:nvPr/>
        </p:nvSpPr>
        <p:spPr>
          <a:xfrm>
            <a:off x="9506088" y="3231694"/>
            <a:ext cx="2651344" cy="4910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Modifier infos de contact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8EE227CB-F28E-E7FA-BE7A-CDA869197074}"/>
              </a:ext>
            </a:extLst>
          </p:cNvPr>
          <p:cNvCxnSpPr>
            <a:cxnSpLocks/>
          </p:cNvCxnSpPr>
          <p:nvPr/>
        </p:nvCxnSpPr>
        <p:spPr>
          <a:xfrm>
            <a:off x="5517171" y="3221334"/>
            <a:ext cx="923043" cy="21425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F60E4521-590A-9ED3-C3DE-AC437B0B93CF}"/>
              </a:ext>
            </a:extLst>
          </p:cNvPr>
          <p:cNvCxnSpPr>
            <a:cxnSpLocks/>
          </p:cNvCxnSpPr>
          <p:nvPr/>
        </p:nvCxnSpPr>
        <p:spPr>
          <a:xfrm flipV="1">
            <a:off x="9239729" y="3448085"/>
            <a:ext cx="260977" cy="1059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lipse 53">
            <a:extLst>
              <a:ext uri="{FF2B5EF4-FFF2-40B4-BE49-F238E27FC236}">
                <a16:creationId xmlns:a16="http://schemas.microsoft.com/office/drawing/2014/main" id="{BCB09949-D125-677C-83AA-E22E30D70E83}"/>
              </a:ext>
            </a:extLst>
          </p:cNvPr>
          <p:cNvSpPr/>
          <p:nvPr/>
        </p:nvSpPr>
        <p:spPr>
          <a:xfrm>
            <a:off x="5715846" y="4328982"/>
            <a:ext cx="2390385" cy="6054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cs typeface="Calibri"/>
              </a:rPr>
              <a:t>Consulter statistiques</a:t>
            </a:r>
          </a:p>
        </p:txBody>
      </p:sp>
    </p:spTree>
    <p:extLst>
      <p:ext uri="{BB962C8B-B14F-4D97-AF65-F5344CB8AC3E}">
        <p14:creationId xmlns:p14="http://schemas.microsoft.com/office/powerpoint/2010/main" val="27639167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2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6</cp:revision>
  <dcterms:created xsi:type="dcterms:W3CDTF">2012-07-30T22:21:58Z</dcterms:created>
  <dcterms:modified xsi:type="dcterms:W3CDTF">2022-06-08T14:56:16Z</dcterms:modified>
</cp:coreProperties>
</file>