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25"/>
  </p:normalViewPr>
  <p:slideViewPr>
    <p:cSldViewPr snapToGrid="0" snapToObjects="1">
      <p:cViewPr>
        <p:scale>
          <a:sx n="308" d="100"/>
          <a:sy n="308" d="100"/>
        </p:scale>
        <p:origin x="-6536" y="-4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1BC5-6CB5-F74B-B9D9-94CBE43F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8222-8F5B-164C-B316-48CA99483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B5E9-2F84-0A4C-8580-1A5B022D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1441-47FB-5F4F-B113-B5AF80A3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5BD3-C61B-BD49-A00A-8BB44022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34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F08E-30B0-8A41-A4F6-E02E879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5CECD-0E66-A44C-8A81-B5D56C85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181C-07F0-F64E-B179-4197C29E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9CD6-A153-714C-B09C-CD60C804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D26D-E2B8-FC41-9BDC-67B0F4A3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66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C0A52-B947-AB4B-888F-65C201485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EEFCB-9D92-6B48-9401-307FF1FA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AF96-7788-4A47-9935-8D3B122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708E-9AB2-9645-A370-75983FC8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51FD-77C1-1E4B-8DED-BFA92D5B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20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20F-5697-C74C-BF9A-23060B0D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252B-F2EC-1141-A86D-7042AA50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D81F-9B67-A340-9A07-6A0B7269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8473-BB4E-C540-A7F6-3D036D96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0285-1482-D44A-8830-52111DD3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74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7F9C-2D51-FF40-AD81-5383F80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3A0B4-F791-9D4E-8779-FAD44FD1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F3BD-244D-CC48-8431-1E1EBC23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0402-784F-D845-978A-EA0DD8A9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E06C-89B3-B24A-8176-5C4D9878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78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8277-33C7-874C-8058-C93B2A5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508A-F395-ED42-9674-C64B822B5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243E-487A-5741-9240-502EF5CB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C3DD-D2F1-0F41-AAF7-9A648BB1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6AD9-64D5-724D-8957-326D353B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94065-8382-A143-964D-13CFC127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47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C49D-366A-A94E-ABD2-D486A9CE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50C6E-952F-F64E-9FD2-B284949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93090-F6A1-FD44-A07C-39632C0B6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390E2-7F77-C243-8E70-2BAD72ECB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6D292-E23A-3746-A4CB-7B8E53BD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79CE1-D24C-FB46-8CED-B6DC8EEE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F3A4D-5530-1042-8E5B-DF0DB05A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55DF8-BAFE-0049-B0FB-BCE33337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9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B6F8-2D53-F141-90AB-5197AA7C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5C3A5-AD1F-A345-8350-9EFB6D5F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C928A-7F28-5343-A62E-B9C1826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1DBA9-C93F-7A42-9FA6-26873944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84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2FA3A-B96A-0E4B-944D-F6CA841A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2505F-AFB6-5144-96B3-5D04518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010BE-22A1-194F-8DD4-CEC358C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156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CA79-31B9-AA40-8683-6547DE94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31D9-F241-014E-98B2-83A61BED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D20C-C638-1C44-9452-6D65728C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815F-EF9B-1F4F-8EFD-6C9787E6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6689D-992C-264E-83FF-D708639A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AE3B-8FCB-E64D-A5AB-106BE333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25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9784-121E-3645-9B79-B73103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315F4-2267-DA48-865F-CD0247F8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FBD70-45BD-0A43-A1F5-31A9EFA7A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0F625-2B0B-AB43-AD92-D6D351E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47AE1-AC64-2740-97E3-E5532F72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F30FC-30D0-7F43-8A0D-DA2E51FE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88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0B455-B641-A949-8258-E5F74327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A1E4C-9EBE-484B-BF31-F4B65136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02D-5DD2-6B4F-8A69-CCE15297A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68F0-043C-0843-A18D-26DBFEDB17EA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B62E-B545-D549-BF3E-FCDFCF14A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087E-6598-A947-9EA5-18435D34A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8DD7-B10D-634E-B216-D47FD9E5EB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54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6FFE729-E48E-BD49-920B-B7C792A6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406650"/>
            <a:ext cx="5219700" cy="2044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7CB74-A442-9449-A68A-C3D882CD615E}"/>
              </a:ext>
            </a:extLst>
          </p:cNvPr>
          <p:cNvCxnSpPr>
            <a:cxnSpLocks/>
          </p:cNvCxnSpPr>
          <p:nvPr/>
        </p:nvCxnSpPr>
        <p:spPr>
          <a:xfrm>
            <a:off x="7456279" y="3429000"/>
            <a:ext cx="0" cy="1296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48CAD1-1AD8-E34F-86EF-CEDB55B00541}"/>
              </a:ext>
            </a:extLst>
          </p:cNvPr>
          <p:cNvCxnSpPr>
            <a:cxnSpLocks/>
          </p:cNvCxnSpPr>
          <p:nvPr/>
        </p:nvCxnSpPr>
        <p:spPr>
          <a:xfrm>
            <a:off x="8213360" y="3836525"/>
            <a:ext cx="0" cy="1296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7FB1AC-88E9-5B4A-B467-07FAF4F2A60F}"/>
              </a:ext>
            </a:extLst>
          </p:cNvPr>
          <p:cNvCxnSpPr>
            <a:cxnSpLocks/>
          </p:cNvCxnSpPr>
          <p:nvPr/>
        </p:nvCxnSpPr>
        <p:spPr>
          <a:xfrm>
            <a:off x="6598612" y="3398459"/>
            <a:ext cx="0" cy="1296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FCB6A0-5CDF-2247-9232-7BCBDE940064}"/>
              </a:ext>
            </a:extLst>
          </p:cNvPr>
          <p:cNvCxnSpPr>
            <a:cxnSpLocks/>
          </p:cNvCxnSpPr>
          <p:nvPr/>
        </p:nvCxnSpPr>
        <p:spPr>
          <a:xfrm>
            <a:off x="3830879" y="2716946"/>
            <a:ext cx="0" cy="1296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5E8D80-EAF4-0640-A8CB-36C62C87DDAA}"/>
              </a:ext>
            </a:extLst>
          </p:cNvPr>
          <p:cNvSpPr txBox="1"/>
          <p:nvPr/>
        </p:nvSpPr>
        <p:spPr>
          <a:xfrm>
            <a:off x="3764279" y="3947069"/>
            <a:ext cx="1539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 µm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5262C-D35A-9740-80C4-5DE637CE2960}"/>
              </a:ext>
            </a:extLst>
          </p:cNvPr>
          <p:cNvSpPr txBox="1"/>
          <p:nvPr/>
        </p:nvSpPr>
        <p:spPr>
          <a:xfrm>
            <a:off x="7978139" y="3611989"/>
            <a:ext cx="1539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Acrosome</a:t>
            </a:r>
            <a:endParaRPr lang="en-DE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45F433-A00E-8643-A77A-654F783EE917}"/>
              </a:ext>
            </a:extLst>
          </p:cNvPr>
          <p:cNvSpPr txBox="1"/>
          <p:nvPr/>
        </p:nvSpPr>
        <p:spPr>
          <a:xfrm>
            <a:off x="7236017" y="3209442"/>
            <a:ext cx="1539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Nucleus</a:t>
            </a:r>
            <a:endParaRPr lang="en-DE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92914-52B9-214C-B2E2-E7749C18FD53}"/>
              </a:ext>
            </a:extLst>
          </p:cNvPr>
          <p:cNvSpPr txBox="1"/>
          <p:nvPr/>
        </p:nvSpPr>
        <p:spPr>
          <a:xfrm>
            <a:off x="6411818" y="3538881"/>
            <a:ext cx="1539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Midpiece</a:t>
            </a:r>
            <a:endParaRPr lang="en-DE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EE3329-CC45-1448-9A69-4022420D7C49}"/>
              </a:ext>
            </a:extLst>
          </p:cNvPr>
          <p:cNvSpPr txBox="1"/>
          <p:nvPr/>
        </p:nvSpPr>
        <p:spPr>
          <a:xfrm>
            <a:off x="3660335" y="2846595"/>
            <a:ext cx="1539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Tail</a:t>
            </a:r>
            <a:endParaRPr lang="en-DE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Helvetica Neue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Bulla</dc:creator>
  <cp:lastModifiedBy>Martin Bulla</cp:lastModifiedBy>
  <cp:revision>1</cp:revision>
  <dcterms:created xsi:type="dcterms:W3CDTF">2023-06-22T08:16:16Z</dcterms:created>
  <dcterms:modified xsi:type="dcterms:W3CDTF">2023-06-26T09:02:30Z</dcterms:modified>
</cp:coreProperties>
</file>