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3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1FF9-8E05-4A6A-A134-575A5DE1F7D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1A5-49BF-43F3-AE61-0A997482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1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1FF9-8E05-4A6A-A134-575A5DE1F7D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1A5-49BF-43F3-AE61-0A997482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9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1FF9-8E05-4A6A-A134-575A5DE1F7D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1A5-49BF-43F3-AE61-0A997482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5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1FF9-8E05-4A6A-A134-575A5DE1F7D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1A5-49BF-43F3-AE61-0A997482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8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1FF9-8E05-4A6A-A134-575A5DE1F7D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1A5-49BF-43F3-AE61-0A997482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6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1FF9-8E05-4A6A-A134-575A5DE1F7D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1A5-49BF-43F3-AE61-0A997482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1FF9-8E05-4A6A-A134-575A5DE1F7D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1A5-49BF-43F3-AE61-0A997482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1FF9-8E05-4A6A-A134-575A5DE1F7D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1A5-49BF-43F3-AE61-0A997482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1FF9-8E05-4A6A-A134-575A5DE1F7D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1A5-49BF-43F3-AE61-0A997482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9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1FF9-8E05-4A6A-A134-575A5DE1F7D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1A5-49BF-43F3-AE61-0A997482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0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1FF9-8E05-4A6A-A134-575A5DE1F7D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1A5-49BF-43F3-AE61-0A997482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7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1FF9-8E05-4A6A-A134-575A5DE1F7D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01A5-49BF-43F3-AE61-0A997482D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8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4350"/>
            <a:ext cx="8458200" cy="634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228600" y="152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Zebra finch K_19180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7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2249"/>
            <a:ext cx="8458200" cy="634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381000" y="228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Ruff_May_1368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8954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Předvádění na obrazovce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3" baseType="lpstr">
      <vt:lpstr>Motiv systému Office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CEROS 6475</dc:creator>
  <cp:lastModifiedBy>CEROS 6475</cp:lastModifiedBy>
  <cp:revision>2</cp:revision>
  <dcterms:created xsi:type="dcterms:W3CDTF">2023-09-22T07:25:34Z</dcterms:created>
  <dcterms:modified xsi:type="dcterms:W3CDTF">2023-09-22T07:36:02Z</dcterms:modified>
</cp:coreProperties>
</file>