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9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61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1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08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4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69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7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0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58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2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26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F43A-F37A-46D2-B18B-D50A2846F6C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2CE5-E2B1-4B53-B7BE-FA8777C6FE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9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47996" y="0"/>
            <a:ext cx="5810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 la conjunción de culturas, procesos y herramientas  que permiten entregar actualizaciones de software a alta velocidad garantizando la calidad del código, la estabilidad de la aplicación y evitando el aislamiento de los equipos.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Es un ciclo infinito que nunca se detiene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89370" y="3429541"/>
            <a:ext cx="1197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Se debe aplicar un cambio de cultura organizacional que derribe el muro de la confusión para evitar el aislamiento de los equipos haciendo que colaboren los desarrolladores y el personal de operación de sistemas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Garantizar la calidad del código utilizando las herramientas adecuadas para hacer testes automáticos para evitar conflictos entre los códigos de los programadores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Garantizar la estabilidad de la aplicación utilizando las herramientas adecuadas para hacer monitoreo de la aplicación y en caso de falla conocer exactamente que lo causo y proceder a corregirlo con mayor velocidad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Entrega de actualizaciones de código mas rápidas </a:t>
            </a:r>
          </a:p>
          <a:p>
            <a:endParaRPr lang="es-MX" dirty="0"/>
          </a:p>
          <a:p>
            <a:r>
              <a:rPr lang="es-MX" dirty="0" smtClean="0"/>
              <a:t>SRE: Site Reability Enginer (Ingeniero de confiabilidad del sitio) Es el rol encargado de que el sitio sea confiable, implementa los procesos y herramientas  dentro de todo el cambio que implica DevOps 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89370" y="116114"/>
            <a:ext cx="5958626" cy="3197313"/>
            <a:chOff x="-1" y="0"/>
            <a:chExt cx="5958626" cy="319731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25320" t="30414" r="25980" b="23107"/>
            <a:stretch/>
          </p:blipFill>
          <p:spPr>
            <a:xfrm>
              <a:off x="-1" y="0"/>
              <a:ext cx="5958626" cy="3197313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555426" y="23978"/>
              <a:ext cx="4847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 smtClean="0">
                  <a:solidFill>
                    <a:schemeClr val="bg1"/>
                  </a:solidFill>
                </a:rPr>
                <a:t>Desarrolladores y Operaciones de Sistemas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5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vOps: La Evolución de IT para la entrega continua | Genius IT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0" y="391886"/>
            <a:ext cx="11165155" cy="612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6743" y="219293"/>
            <a:ext cx="11785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PLANEACIÓN: Es donde se analizan los requerimientos del proyecto o de la funcionalidad que se esta requiriendo según la metodología que se este utilizando por ejemplo SCRUM (historias de usuario, experiencias del primer sprint).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CODE:  Son las tareas y/o historias de usuario para codificar lo que les ha sido asignado.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BUILD (compilación): Unión de todo el código de los programadores.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TEST: Es la aplicación de las pruebas del software para garantizar el funcionamiento según los requerimientos iniciales.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RELEASE: Después de lo test se crea una imagen o ejecutable dependiendo de la metodología y desarrollo del tipo de aplicación.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DEPLOY: Es el envío del empaquetado de reléase a los servidores de producción para su implementacion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OPERATE: Son las tareas de configuración, optimización, implementacion de infraestructura de servidores, bases de datos, replicas, cache de lo sistemas por parte de los arquitectos cloud.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MONITOR: Es la utilización de herramientas para el constante monitoreo de la aplicación vigilando caídas por sobrecarga, en caso se suceder tener la causa y corregirlo rápidamente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 smtClean="0"/>
              <a:t>CI / CD: Conjunto de técnicas que permiten pasar pos todo el ciclo de vida de manera automática</a:t>
            </a:r>
          </a:p>
          <a:p>
            <a:r>
              <a:rPr lang="es-MX" dirty="0" smtClean="0"/>
              <a:t>CI: Es la integración continua que consiste en crear pruebas automatizadas constante, cada ves que el código de un programador es enviado, revisa que el código cumpla con los estándares y políticas definidas, evitando conflictos con el código existente o el enviado por otro programador, en caso de existir dicho conflicto el código es devuelto de forma inmediata para su corrección.</a:t>
            </a:r>
          </a:p>
          <a:p>
            <a:r>
              <a:rPr lang="es-MX" dirty="0" smtClean="0"/>
              <a:t>CD: Continuos Delivery: Consiste en tomar el código que ya paso la parte del CI y crear un ejecutable listo para producción </a:t>
            </a:r>
          </a:p>
          <a:p>
            <a:r>
              <a:rPr lang="es-MX" dirty="0" smtClean="0"/>
              <a:t>Continuos Deployment: Es la etapa de envío a producción</a:t>
            </a:r>
          </a:p>
          <a:p>
            <a:r>
              <a:rPr lang="es-MX" dirty="0" smtClean="0"/>
              <a:t>Continuos Distribution: Es la agrupación del Continuos Deployment y Continuos Distribution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1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757" t="20703" r="20662" b="13343"/>
          <a:stretch/>
        </p:blipFill>
        <p:spPr>
          <a:xfrm>
            <a:off x="17176" y="0"/>
            <a:ext cx="11456387" cy="67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7714" y="319314"/>
            <a:ext cx="64878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HERRAMIENTAS</a:t>
            </a:r>
          </a:p>
          <a:p>
            <a:endParaRPr lang="es-MX" dirty="0" smtClean="0"/>
          </a:p>
          <a:p>
            <a:r>
              <a:rPr lang="es-MX" dirty="0" smtClean="0"/>
              <a:t>PLANEACION: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Jira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Scrum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Asana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Trello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Notion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CODE: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Git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Jira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GitHub Gestionar Repositorios en la nube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GitLab enfoque a DevOps (CI/CD)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 smtClean="0"/>
              <a:t>BUILD (compilación)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Maven (compilación, empaquetado y gestión de dependencias 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Gradle</a:t>
            </a:r>
            <a:r>
              <a:rPr lang="es-MX" dirty="0"/>
              <a:t> </a:t>
            </a:r>
            <a:r>
              <a:rPr lang="es-MX" dirty="0" smtClean="0"/>
              <a:t>o mismo que maven pero con pruebas y políticas de código</a:t>
            </a:r>
          </a:p>
          <a:p>
            <a:r>
              <a:rPr lang="es-MX" dirty="0" smtClean="0"/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Selenium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Gremlin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JUnit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705600" y="394692"/>
            <a:ext cx="54428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CI/CD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Jenkins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Ciclo CI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GitHub Actions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GitLab</a:t>
            </a:r>
          </a:p>
          <a:p>
            <a:endParaRPr lang="es-MX" dirty="0" smtClean="0"/>
          </a:p>
          <a:p>
            <a:r>
              <a:rPr lang="es-MX" dirty="0" smtClean="0"/>
              <a:t>Mantenimiento de la Infraestructura</a:t>
            </a:r>
          </a:p>
          <a:p>
            <a:pPr marL="342900" indent="-342900">
              <a:buFont typeface="+mj-lt"/>
              <a:buAutoNum type="arabicPeriod"/>
            </a:pPr>
            <a:r>
              <a:rPr lang="es-MX" smtClean="0"/>
              <a:t>CHEF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Ansible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Papet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Terrafort</a:t>
            </a:r>
          </a:p>
          <a:p>
            <a:endParaRPr lang="es-MX" dirty="0"/>
          </a:p>
          <a:p>
            <a:r>
              <a:rPr lang="es-MX" dirty="0" smtClean="0"/>
              <a:t>Contenedores: Para estructurar la arquitectura de la APP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Doker.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Kubernates. Para orquestar muchos contenedores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AWS EKS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GKE  Google y Kubernates Engine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r>
              <a:rPr lang="es-MX" dirty="0" smtClean="0"/>
              <a:t>MONITOREO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New Redly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ACW Amazon Cloud Watch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Graffana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Prometeus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285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607</Words>
  <Application>Microsoft Office PowerPoint</Application>
  <PresentationFormat>Panorámica</PresentationFormat>
  <Paragraphs>69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20</cp:revision>
  <dcterms:created xsi:type="dcterms:W3CDTF">2022-09-13T14:04:22Z</dcterms:created>
  <dcterms:modified xsi:type="dcterms:W3CDTF">2022-09-14T14:31:15Z</dcterms:modified>
</cp:coreProperties>
</file>