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rt1_video0141_xt_w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5486400"/>
          </a:xfrm>
          <a:prstGeom prst="rect">
            <a:avLst/>
          </a:prstGeom>
        </p:spPr>
      </p:pic>
      <p:pic>
        <p:nvPicPr>
          <p:cNvPr id="4" name="Picture 3" descr="part1_video0141_yt_w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0"/>
            <a:ext cx="4114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rt2_video0509_xt_w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5486400"/>
          </a:xfrm>
          <a:prstGeom prst="rect">
            <a:avLst/>
          </a:prstGeom>
        </p:spPr>
      </p:pic>
      <p:pic>
        <p:nvPicPr>
          <p:cNvPr id="4" name="Picture 3" descr="part2_video0509_yt_w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0"/>
            <a:ext cx="4114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rt2_video0613_xt_w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5486400"/>
          </a:xfrm>
          <a:prstGeom prst="rect">
            <a:avLst/>
          </a:prstGeom>
        </p:spPr>
      </p:pic>
      <p:pic>
        <p:nvPicPr>
          <p:cNvPr id="4" name="Picture 3" descr="part2_video0613_yt_w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0"/>
            <a:ext cx="4114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rt2_video0707_xt_w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5486400"/>
          </a:xfrm>
          <a:prstGeom prst="rect">
            <a:avLst/>
          </a:prstGeom>
        </p:spPr>
      </p:pic>
      <p:pic>
        <p:nvPicPr>
          <p:cNvPr id="4" name="Picture 3" descr="part2_video0707_yt_w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0"/>
            <a:ext cx="4114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rt2_video0711_xt_w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5486400"/>
          </a:xfrm>
          <a:prstGeom prst="rect">
            <a:avLst/>
          </a:prstGeom>
        </p:spPr>
      </p:pic>
      <p:pic>
        <p:nvPicPr>
          <p:cNvPr id="4" name="Picture 3" descr="part2_video0711_yt_w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0"/>
            <a:ext cx="4114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rt2_video0882_xt_w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5486400"/>
          </a:xfrm>
          <a:prstGeom prst="rect">
            <a:avLst/>
          </a:prstGeom>
        </p:spPr>
      </p:pic>
      <p:pic>
        <p:nvPicPr>
          <p:cNvPr id="4" name="Picture 3" descr="part2_video0882_yt_w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0"/>
            <a:ext cx="4114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rt2_video1221_xt_w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5486400"/>
          </a:xfrm>
          <a:prstGeom prst="rect">
            <a:avLst/>
          </a:prstGeom>
        </p:spPr>
      </p:pic>
      <p:pic>
        <p:nvPicPr>
          <p:cNvPr id="4" name="Picture 3" descr="part2_video1221_yt_w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0"/>
            <a:ext cx="4114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rt2_video1264_xt_w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5486400"/>
          </a:xfrm>
          <a:prstGeom prst="rect">
            <a:avLst/>
          </a:prstGeom>
        </p:spPr>
      </p:pic>
      <p:pic>
        <p:nvPicPr>
          <p:cNvPr id="4" name="Picture 3" descr="part2_video1264_yt_w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0"/>
            <a:ext cx="4114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rt3_video0416_xt_w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5486400"/>
          </a:xfrm>
          <a:prstGeom prst="rect">
            <a:avLst/>
          </a:prstGeom>
        </p:spPr>
      </p:pic>
      <p:pic>
        <p:nvPicPr>
          <p:cNvPr id="4" name="Picture 3" descr="part3_video0416_yt_w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0"/>
            <a:ext cx="4114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rt3_video1309_xt_w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5486400"/>
          </a:xfrm>
          <a:prstGeom prst="rect">
            <a:avLst/>
          </a:prstGeom>
        </p:spPr>
      </p:pic>
      <p:pic>
        <p:nvPicPr>
          <p:cNvPr id="4" name="Picture 3" descr="part3_video1309_yt_w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0"/>
            <a:ext cx="4114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rt3_video1520_xt_w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5486400"/>
          </a:xfrm>
          <a:prstGeom prst="rect">
            <a:avLst/>
          </a:prstGeom>
        </p:spPr>
      </p:pic>
      <p:pic>
        <p:nvPicPr>
          <p:cNvPr id="4" name="Picture 3" descr="part3_video1520_yt_w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0"/>
            <a:ext cx="4114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rt1_video0360_xt_w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5486400"/>
          </a:xfrm>
          <a:prstGeom prst="rect">
            <a:avLst/>
          </a:prstGeom>
        </p:spPr>
      </p:pic>
      <p:pic>
        <p:nvPicPr>
          <p:cNvPr id="4" name="Picture 3" descr="part1_video0360_yt_w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0"/>
            <a:ext cx="4114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rt1_video0391_xt_w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5486400"/>
          </a:xfrm>
          <a:prstGeom prst="rect">
            <a:avLst/>
          </a:prstGeom>
        </p:spPr>
      </p:pic>
      <p:pic>
        <p:nvPicPr>
          <p:cNvPr id="4" name="Picture 3" descr="part1_video0391_yt_w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0"/>
            <a:ext cx="4114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rt1_video0569_xt_w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5486400"/>
          </a:xfrm>
          <a:prstGeom prst="rect">
            <a:avLst/>
          </a:prstGeom>
        </p:spPr>
      </p:pic>
      <p:pic>
        <p:nvPicPr>
          <p:cNvPr id="4" name="Picture 3" descr="part1_video0569_yt_w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0"/>
            <a:ext cx="4114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rt1_video0711_xt_w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5486400"/>
          </a:xfrm>
          <a:prstGeom prst="rect">
            <a:avLst/>
          </a:prstGeom>
        </p:spPr>
      </p:pic>
      <p:pic>
        <p:nvPicPr>
          <p:cNvPr id="4" name="Picture 3" descr="part1_video0711_yt_w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0"/>
            <a:ext cx="4114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rt1_video0796_xt_w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5486400"/>
          </a:xfrm>
          <a:prstGeom prst="rect">
            <a:avLst/>
          </a:prstGeom>
        </p:spPr>
      </p:pic>
      <p:pic>
        <p:nvPicPr>
          <p:cNvPr id="4" name="Picture 3" descr="part1_video0796_yt_w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0"/>
            <a:ext cx="4114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rt1_video1026_xt_w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5486400"/>
          </a:xfrm>
          <a:prstGeom prst="rect">
            <a:avLst/>
          </a:prstGeom>
        </p:spPr>
      </p:pic>
      <p:pic>
        <p:nvPicPr>
          <p:cNvPr id="4" name="Picture 3" descr="part1_video1026_yt_w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0"/>
            <a:ext cx="4114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rt1_video1212_xt_w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5486400"/>
          </a:xfrm>
          <a:prstGeom prst="rect">
            <a:avLst/>
          </a:prstGeom>
        </p:spPr>
      </p:pic>
      <p:pic>
        <p:nvPicPr>
          <p:cNvPr id="4" name="Picture 3" descr="part1_video1212_yt_w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0"/>
            <a:ext cx="4114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rt2_video0079_xt_w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5486400"/>
          </a:xfrm>
          <a:prstGeom prst="rect">
            <a:avLst/>
          </a:prstGeom>
        </p:spPr>
      </p:pic>
      <p:pic>
        <p:nvPicPr>
          <p:cNvPr id="4" name="Picture 3" descr="part2_video0079_yt_w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0"/>
            <a:ext cx="41148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