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63" r:id="rId4"/>
    <p:sldId id="260" r:id="rId5"/>
    <p:sldId id="261" r:id="rId6"/>
    <p:sldId id="298" r:id="rId7"/>
    <p:sldId id="262" r:id="rId8"/>
    <p:sldId id="264" r:id="rId9"/>
    <p:sldId id="302" r:id="rId10"/>
    <p:sldId id="266" r:id="rId11"/>
    <p:sldId id="299" r:id="rId12"/>
    <p:sldId id="301" r:id="rId13"/>
  </p:sldIdLst>
  <p:sldSz cx="9144000" cy="6858000" type="screen4x3"/>
  <p:notesSz cx="6858000" cy="9144000"/>
  <p:defaultTextStyle>
    <a:defPPr>
      <a:defRPr lang="gl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D6537AC-69DE-4107-8E47-3FEBFB81B383}" type="datetimeFigureOut">
              <a:rPr lang="gl-ES" smtClean="0"/>
              <a:t>14/10/2019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smtClean="0"/>
              <a:t>Estructuras definidas por el usuario en </a:t>
            </a:r>
            <a:r>
              <a:rPr lang="es-ES" sz="4400" err="1" smtClean="0"/>
              <a:t>javascript</a:t>
            </a:r>
            <a:endParaRPr lang="gl-ES" sz="44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Unidad didáctica 4</a:t>
            </a:r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7585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un </a:t>
            </a:r>
            <a:r>
              <a:rPr lang="es-ES" dirty="0" err="1" smtClean="0"/>
              <a:t>Array</a:t>
            </a:r>
            <a:endParaRPr lang="gl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s-ES" sz="1800" dirty="0" err="1"/>
              <a:t>var</a:t>
            </a:r>
            <a:r>
              <a:rPr lang="es-ES" sz="1800" dirty="0"/>
              <a:t> </a:t>
            </a:r>
            <a:r>
              <a:rPr lang="es-ES" sz="1800" dirty="0" err="1"/>
              <a:t>misAmigos</a:t>
            </a:r>
            <a:r>
              <a:rPr lang="es-ES" sz="1800" dirty="0"/>
              <a:t> = ["</a:t>
            </a:r>
            <a:r>
              <a:rPr lang="es-ES" sz="1800" dirty="0" err="1"/>
              <a:t>Pepe","Juan","Ana</a:t>
            </a:r>
            <a:r>
              <a:rPr lang="es-ES" sz="1800" dirty="0" smtClean="0"/>
              <a:t>"];</a:t>
            </a:r>
          </a:p>
          <a:p>
            <a:pPr marL="0" lvl="1" indent="0">
              <a:buNone/>
            </a:pPr>
            <a:endParaRPr lang="es-ES" sz="1800" dirty="0"/>
          </a:p>
          <a:p>
            <a:pPr marL="0" lvl="1" indent="0">
              <a:buNone/>
            </a:pPr>
            <a:r>
              <a:rPr lang="es-ES" sz="1800" dirty="0" err="1" smtClean="0"/>
              <a:t>for</a:t>
            </a:r>
            <a:r>
              <a:rPr lang="es-ES" sz="1800" dirty="0" smtClean="0"/>
              <a:t> (</a:t>
            </a:r>
            <a:r>
              <a:rPr lang="es-ES" sz="1800" dirty="0" err="1" smtClean="0"/>
              <a:t>var</a:t>
            </a:r>
            <a:r>
              <a:rPr lang="es-ES" sz="1800" dirty="0" smtClean="0"/>
              <a:t> i=1;i&lt;=3;i++) {</a:t>
            </a:r>
          </a:p>
          <a:p>
            <a:pPr marL="0" lvl="1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</a:t>
            </a:r>
            <a:r>
              <a:rPr lang="es-ES" sz="1800" dirty="0" err="1" smtClean="0"/>
              <a:t>alert</a:t>
            </a:r>
            <a:r>
              <a:rPr lang="es-ES" sz="1800" dirty="0" smtClean="0"/>
              <a:t>("mi amigo nº "+i+" se llama "+</a:t>
            </a:r>
            <a:r>
              <a:rPr lang="es-ES" sz="1800" dirty="0" err="1" smtClean="0"/>
              <a:t>misAmigos</a:t>
            </a:r>
            <a:r>
              <a:rPr lang="es-ES" sz="1800" dirty="0" smtClean="0"/>
              <a:t>[i-1]);</a:t>
            </a:r>
            <a:endParaRPr lang="es-ES" sz="1800" dirty="0"/>
          </a:p>
          <a:p>
            <a:pPr marL="0" lvl="1" indent="0">
              <a:buNone/>
            </a:pPr>
            <a:r>
              <a:rPr lang="es-ES" sz="1800" dirty="0" smtClean="0"/>
              <a:t>}</a:t>
            </a:r>
          </a:p>
          <a:p>
            <a:pPr marL="0" lvl="1" indent="0">
              <a:buNone/>
            </a:pPr>
            <a:r>
              <a:rPr lang="es-ES" sz="1800" dirty="0" err="1"/>
              <a:t>for</a:t>
            </a:r>
            <a:r>
              <a:rPr lang="es-ES" sz="1800" dirty="0"/>
              <a:t> (</a:t>
            </a:r>
            <a:r>
              <a:rPr lang="es-ES" sz="1800" dirty="0" err="1"/>
              <a:t>var</a:t>
            </a:r>
            <a:r>
              <a:rPr lang="es-ES" sz="1800" dirty="0"/>
              <a:t> </a:t>
            </a:r>
            <a:r>
              <a:rPr lang="es-ES" sz="1800" dirty="0" smtClean="0"/>
              <a:t>i=0;i&lt;3;i</a:t>
            </a:r>
            <a:r>
              <a:rPr lang="es-ES" sz="1800" dirty="0"/>
              <a:t>++) {</a:t>
            </a:r>
          </a:p>
          <a:p>
            <a:pPr marL="0" lvl="1" indent="0">
              <a:buNone/>
            </a:pPr>
            <a:r>
              <a:rPr lang="es-ES" sz="1800" dirty="0"/>
              <a:t>     </a:t>
            </a:r>
            <a:r>
              <a:rPr lang="es-ES" sz="1800" dirty="0" err="1"/>
              <a:t>alert</a:t>
            </a:r>
            <a:r>
              <a:rPr lang="es-ES" sz="1800" dirty="0"/>
              <a:t>("mi amigo nº </a:t>
            </a:r>
            <a:r>
              <a:rPr lang="es-ES" sz="1800" dirty="0" smtClean="0"/>
              <a:t>"+(i+1)+" </a:t>
            </a:r>
            <a:r>
              <a:rPr lang="es-ES" sz="1800" dirty="0"/>
              <a:t>se llama "+</a:t>
            </a:r>
            <a:r>
              <a:rPr lang="es-ES" sz="1800" dirty="0" err="1" smtClean="0"/>
              <a:t>misAmigos</a:t>
            </a:r>
            <a:r>
              <a:rPr lang="es-ES" sz="1800" dirty="0" smtClean="0"/>
              <a:t>[i]);</a:t>
            </a:r>
            <a:endParaRPr lang="es-ES" sz="1800" dirty="0"/>
          </a:p>
          <a:p>
            <a:pPr marL="0" lvl="1" indent="0">
              <a:buNone/>
            </a:pPr>
            <a:r>
              <a:rPr lang="es-ES" sz="1800" dirty="0"/>
              <a:t>}</a:t>
            </a:r>
          </a:p>
          <a:p>
            <a:pPr marL="0" lvl="1" indent="0">
              <a:buNone/>
            </a:pPr>
            <a:r>
              <a:rPr lang="es-ES" sz="1800" dirty="0" err="1" smtClean="0"/>
              <a:t>var</a:t>
            </a:r>
            <a:r>
              <a:rPr lang="es-ES" sz="1800" dirty="0" smtClean="0"/>
              <a:t> i=0;</a:t>
            </a:r>
          </a:p>
          <a:p>
            <a:pPr marL="0" lvl="1" indent="0">
              <a:buNone/>
            </a:pPr>
            <a:r>
              <a:rPr lang="es-ES" sz="1800" dirty="0" err="1" smtClean="0"/>
              <a:t>while</a:t>
            </a:r>
            <a:r>
              <a:rPr lang="es-ES" sz="1800" dirty="0" smtClean="0"/>
              <a:t> (i&lt;3) {</a:t>
            </a:r>
          </a:p>
          <a:p>
            <a:pPr marL="0" lvl="1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</a:t>
            </a:r>
            <a:r>
              <a:rPr lang="es-ES" sz="1800" dirty="0" err="1" smtClean="0"/>
              <a:t>alert</a:t>
            </a:r>
            <a:r>
              <a:rPr lang="es-ES" sz="1800" dirty="0"/>
              <a:t>("mi amigo nº </a:t>
            </a:r>
            <a:r>
              <a:rPr lang="es-ES" sz="1800" smtClean="0"/>
              <a:t>"+(i+1)+" </a:t>
            </a:r>
            <a:r>
              <a:rPr lang="es-ES" sz="1800" dirty="0"/>
              <a:t>se llama "+</a:t>
            </a:r>
            <a:r>
              <a:rPr lang="es-ES" sz="1800" dirty="0" err="1"/>
              <a:t>misAmigos</a:t>
            </a:r>
            <a:r>
              <a:rPr lang="es-ES" sz="1800" dirty="0"/>
              <a:t>[i]);</a:t>
            </a:r>
            <a:r>
              <a:rPr lang="es-ES" sz="1800" dirty="0" smtClean="0"/>
              <a:t>    </a:t>
            </a:r>
          </a:p>
          <a:p>
            <a:pPr marL="0" lvl="1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i++;</a:t>
            </a:r>
            <a:endParaRPr lang="es-ES" sz="1800" dirty="0"/>
          </a:p>
          <a:p>
            <a:pPr marL="0" lvl="1" indent="0">
              <a:buNone/>
            </a:pPr>
            <a:r>
              <a:rPr lang="es-ES" sz="1800" dirty="0" smtClean="0"/>
              <a:t>}</a:t>
            </a:r>
          </a:p>
          <a:p>
            <a:pPr marL="0" lvl="1" indent="0">
              <a:buNone/>
            </a:pPr>
            <a:r>
              <a:rPr lang="es-ES" sz="1800" dirty="0" err="1" smtClean="0"/>
              <a:t>for</a:t>
            </a:r>
            <a:r>
              <a:rPr lang="es-ES" sz="1800" dirty="0" smtClean="0"/>
              <a:t> (</a:t>
            </a:r>
            <a:r>
              <a:rPr lang="es-ES" sz="1800" dirty="0" err="1" smtClean="0"/>
              <a:t>var</a:t>
            </a:r>
            <a:r>
              <a:rPr lang="es-ES" sz="1800" dirty="0" smtClean="0"/>
              <a:t> amigo in </a:t>
            </a:r>
            <a:r>
              <a:rPr lang="es-ES" sz="1800" dirty="0" err="1" smtClean="0"/>
              <a:t>misAmigos</a:t>
            </a:r>
            <a:r>
              <a:rPr lang="es-ES" sz="1800" dirty="0" smtClean="0"/>
              <a:t>) {</a:t>
            </a:r>
          </a:p>
          <a:p>
            <a:pPr marL="0" lvl="1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</a:t>
            </a:r>
            <a:r>
              <a:rPr lang="es-ES" sz="1800" dirty="0" err="1" smtClean="0"/>
              <a:t>alert</a:t>
            </a:r>
            <a:r>
              <a:rPr lang="es-ES" sz="1800" dirty="0" smtClean="0"/>
              <a:t>("tengo un amigo llamado "+</a:t>
            </a:r>
            <a:r>
              <a:rPr lang="es-ES" sz="1800" dirty="0" err="1" smtClean="0"/>
              <a:t>misAmigos</a:t>
            </a:r>
            <a:r>
              <a:rPr lang="es-ES" sz="1800" dirty="0" smtClean="0"/>
              <a:t>[amigo]);    </a:t>
            </a:r>
            <a:endParaRPr lang="es-ES" sz="1800" dirty="0"/>
          </a:p>
          <a:p>
            <a:pPr marL="0" lvl="1" indent="0">
              <a:buNone/>
            </a:pPr>
            <a:r>
              <a:rPr lang="es-ES" sz="1800" dirty="0" smtClean="0"/>
              <a:t>}</a:t>
            </a:r>
            <a:endParaRPr lang="es-ES" sz="1800" dirty="0"/>
          </a:p>
        </p:txBody>
      </p:sp>
      <p:sp>
        <p:nvSpPr>
          <p:cNvPr id="5" name="Rectángulo 4"/>
          <p:cNvSpPr/>
          <p:nvPr/>
        </p:nvSpPr>
        <p:spPr>
          <a:xfrm>
            <a:off x="5796136" y="3789040"/>
            <a:ext cx="3347864" cy="2419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Los </a:t>
            </a:r>
            <a:r>
              <a:rPr lang="es-ES" b="1" i="1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arrays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tipo mixto hay que recorrerlos </a:t>
            </a:r>
            <a:r>
              <a:rPr lang="es-E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obligatoriamente 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 </a:t>
            </a:r>
            <a:r>
              <a:rPr lang="es-ES" b="1" i="1" dirty="0" err="1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s-E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…in 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 que no tienen propiedad </a:t>
            </a:r>
            <a:r>
              <a:rPr lang="es-ES" b="1" i="1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length</a:t>
            </a:r>
            <a:r>
              <a:rPr lang="es-E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s-ES" sz="900" b="1" i="1" dirty="0" smtClean="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s-ES" sz="900" b="1" i="1" dirty="0" smtClean="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propiedad </a:t>
            </a:r>
            <a:r>
              <a:rPr lang="es-ES" b="1" i="1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siempre el índice cuyo valor es más alto.</a:t>
            </a:r>
            <a:endParaRPr lang="es-ES" dirty="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Borrado de un elemento de un </a:t>
            </a:r>
            <a:r>
              <a:rPr lang="es-ES" dirty="0" err="1" smtClean="0"/>
              <a:t>Array</a:t>
            </a:r>
            <a:endParaRPr lang="gl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s-ES" sz="1800" dirty="0" err="1"/>
              <a:t>var</a:t>
            </a:r>
            <a:r>
              <a:rPr lang="es-ES" sz="1800" dirty="0"/>
              <a:t> </a:t>
            </a:r>
            <a:r>
              <a:rPr lang="es-ES" sz="1800" dirty="0" err="1"/>
              <a:t>misAmigos</a:t>
            </a:r>
            <a:r>
              <a:rPr lang="es-ES" sz="1800" dirty="0"/>
              <a:t> = ["</a:t>
            </a:r>
            <a:r>
              <a:rPr lang="es-ES" sz="1800" dirty="0" err="1"/>
              <a:t>Pepe","Juan","Ana</a:t>
            </a:r>
            <a:r>
              <a:rPr lang="es-ES" sz="1800" dirty="0" smtClean="0"/>
              <a:t>"];</a:t>
            </a:r>
          </a:p>
          <a:p>
            <a:pPr marL="0" lvl="1" indent="0">
              <a:buNone/>
            </a:pPr>
            <a:endParaRPr lang="es-ES" sz="1800" dirty="0"/>
          </a:p>
          <a:p>
            <a:pPr marL="0" lvl="1" indent="0">
              <a:buNone/>
            </a:pPr>
            <a:r>
              <a:rPr lang="es-ES" sz="1800" dirty="0" err="1" smtClean="0"/>
              <a:t>delete</a:t>
            </a:r>
            <a:r>
              <a:rPr lang="es-ES" sz="1800" dirty="0" smtClean="0"/>
              <a:t> </a:t>
            </a:r>
            <a:r>
              <a:rPr lang="es-ES" sz="1800" dirty="0" err="1" smtClean="0"/>
              <a:t>misAmigos</a:t>
            </a:r>
            <a:r>
              <a:rPr lang="es-ES" sz="1800" dirty="0" smtClean="0"/>
              <a:t>[0];  // la longitud del </a:t>
            </a:r>
            <a:r>
              <a:rPr lang="es-ES" sz="1800" dirty="0" err="1" smtClean="0"/>
              <a:t>array</a:t>
            </a:r>
            <a:r>
              <a:rPr lang="es-ES" sz="1800" dirty="0" smtClean="0"/>
              <a:t> sigue siendo 3 (el 0 es </a:t>
            </a:r>
            <a:r>
              <a:rPr lang="es-ES" sz="1800" dirty="0" err="1" smtClean="0"/>
              <a:t>undefined</a:t>
            </a:r>
            <a:r>
              <a:rPr lang="es-ES" sz="1800" dirty="0" smtClean="0"/>
              <a:t>)</a:t>
            </a:r>
          </a:p>
          <a:p>
            <a:pPr marL="0" lvl="1" indent="0">
              <a:buNone/>
            </a:pPr>
            <a:endParaRPr lang="es-ES" sz="1800" dirty="0"/>
          </a:p>
          <a:p>
            <a:pPr marL="0" lvl="1" indent="0">
              <a:buNone/>
            </a:pPr>
            <a:endParaRPr lang="es-ES" sz="1800" dirty="0"/>
          </a:p>
          <a:p>
            <a:pPr marL="0" lvl="1" indent="0">
              <a:buNone/>
            </a:pPr>
            <a:r>
              <a:rPr lang="es-ES" sz="1800" dirty="0" err="1" smtClean="0"/>
              <a:t>for</a:t>
            </a:r>
            <a:r>
              <a:rPr lang="es-ES" sz="1800" dirty="0" smtClean="0"/>
              <a:t> (</a:t>
            </a:r>
            <a:r>
              <a:rPr lang="es-ES" sz="1800" dirty="0" err="1" smtClean="0"/>
              <a:t>var</a:t>
            </a:r>
            <a:r>
              <a:rPr lang="es-ES" sz="1800" dirty="0" smtClean="0"/>
              <a:t> amigo in </a:t>
            </a:r>
            <a:r>
              <a:rPr lang="es-ES" sz="1800" dirty="0" err="1" smtClean="0"/>
              <a:t>misAmigos</a:t>
            </a:r>
            <a:r>
              <a:rPr lang="es-ES" sz="1800" dirty="0" smtClean="0"/>
              <a:t>) {</a:t>
            </a:r>
          </a:p>
          <a:p>
            <a:pPr marL="0" lvl="1" indent="0">
              <a:buNone/>
            </a:pPr>
            <a:r>
              <a:rPr lang="es-ES" sz="1800" dirty="0" smtClean="0"/>
              <a:t>     </a:t>
            </a:r>
            <a:r>
              <a:rPr lang="es-ES" sz="1800" dirty="0" err="1" smtClean="0"/>
              <a:t>if</a:t>
            </a:r>
            <a:r>
              <a:rPr lang="es-ES" sz="1800" dirty="0" smtClean="0"/>
              <a:t> (</a:t>
            </a:r>
            <a:r>
              <a:rPr lang="es-ES" sz="1800" dirty="0" err="1" smtClean="0"/>
              <a:t>misAmigos</a:t>
            </a:r>
            <a:r>
              <a:rPr lang="es-ES" sz="1800" dirty="0" smtClean="0"/>
              <a:t>[amigo]=="Juan") {</a:t>
            </a:r>
          </a:p>
          <a:p>
            <a:pPr marL="0" lvl="1" indent="0">
              <a:buNone/>
            </a:pPr>
            <a:r>
              <a:rPr lang="es-ES" sz="1800" dirty="0" smtClean="0"/>
              <a:t>          </a:t>
            </a:r>
            <a:r>
              <a:rPr lang="es-ES" sz="1800" dirty="0" err="1" smtClean="0"/>
              <a:t>delete</a:t>
            </a:r>
            <a:r>
              <a:rPr lang="es-ES" sz="1800" dirty="0" smtClean="0"/>
              <a:t> </a:t>
            </a:r>
            <a:r>
              <a:rPr lang="es-ES" sz="1800" dirty="0" err="1" smtClean="0"/>
              <a:t>misAmigos</a:t>
            </a:r>
            <a:r>
              <a:rPr lang="es-ES" sz="1800" dirty="0" smtClean="0"/>
              <a:t>[amigo];</a:t>
            </a:r>
          </a:p>
          <a:p>
            <a:pPr marL="0" lvl="1" indent="0">
              <a:buNone/>
            </a:pPr>
            <a:r>
              <a:rPr lang="es-ES" sz="1800" dirty="0" smtClean="0"/>
              <a:t>     }</a:t>
            </a:r>
            <a:endParaRPr lang="es-ES" sz="1800" dirty="0"/>
          </a:p>
          <a:p>
            <a:pPr marL="0" lvl="1" indent="0">
              <a:buNone/>
            </a:pPr>
            <a:r>
              <a:rPr lang="es-ES" sz="1800" dirty="0" smtClean="0"/>
              <a:t>}</a:t>
            </a:r>
          </a:p>
          <a:p>
            <a:pPr marL="0" lvl="1" indent="0">
              <a:buNone/>
            </a:pPr>
            <a:endParaRPr lang="es-ES" sz="1800" dirty="0"/>
          </a:p>
          <a:p>
            <a:pPr marL="0" lvl="1" indent="0">
              <a:buNone/>
            </a:pPr>
            <a:endParaRPr lang="es-ES" sz="1800" b="1" dirty="0" smtClean="0"/>
          </a:p>
          <a:p>
            <a:pPr marL="0" lvl="1" indent="0">
              <a:buNone/>
            </a:pPr>
            <a:r>
              <a:rPr lang="es-ES" sz="1800" b="1" dirty="0" smtClean="0"/>
              <a:t>No implica liberación de memoria</a:t>
            </a:r>
          </a:p>
          <a:p>
            <a:pPr marL="0" lvl="1" indent="0">
              <a:buNone/>
            </a:pPr>
            <a:r>
              <a:rPr lang="es-ES" sz="1800" dirty="0" smtClean="0"/>
              <a:t>El intérprete de JavaScript del navegador es el encargado de gestionar la colección de basura en memoria,</a:t>
            </a:r>
            <a:endParaRPr lang="es-ES" sz="1800" dirty="0"/>
          </a:p>
        </p:txBody>
      </p:sp>
      <p:sp>
        <p:nvSpPr>
          <p:cNvPr id="4" name="Rectángulo 3"/>
          <p:cNvSpPr/>
          <p:nvPr/>
        </p:nvSpPr>
        <p:spPr>
          <a:xfrm>
            <a:off x="4359016" y="2636912"/>
            <a:ext cx="4572000" cy="1813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 borrar un elemento del </a:t>
            </a:r>
            <a:r>
              <a:rPr lang="es-ES" b="1" i="1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array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se eliminará su índice de la lista de índices del </a:t>
            </a:r>
            <a:r>
              <a:rPr lang="es-ES" b="1" i="1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array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pero no se reducirá la longitud del </a:t>
            </a:r>
            <a:r>
              <a:rPr lang="es-ES" b="1" i="1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array</a:t>
            </a:r>
            <a:r>
              <a:rPr lang="es-E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un control de la eliminación utilizar el método </a:t>
            </a:r>
            <a:r>
              <a:rPr lang="es-ES" b="1" i="1" dirty="0" err="1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es-E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s-ES" dirty="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359016" y="445022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operador </a:t>
            </a:r>
            <a:r>
              <a:rPr lang="es-ES" i="1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se recomienda para </a:t>
            </a:r>
            <a:r>
              <a:rPr lang="es-ES" b="1" i="1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arrays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que usen texto como índices del </a:t>
            </a:r>
            <a:r>
              <a:rPr lang="es-ES" b="1" i="1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array</a:t>
            </a:r>
            <a:r>
              <a:rPr lang="es-E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ya que de esta forma se producirán menos confusiones a la hora de borrar los elementos.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</a:t>
            </a:r>
            <a:endParaRPr lang="gl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s-ES" sz="1800" b="1" u="sng" dirty="0" smtClean="0"/>
              <a:t>Ejercicio 1</a:t>
            </a:r>
          </a:p>
          <a:p>
            <a:pPr marL="0" lvl="1" indent="0">
              <a:buNone/>
            </a:pPr>
            <a:r>
              <a:rPr lang="es-ES" sz="1800" dirty="0" smtClean="0"/>
              <a:t>Haz un programa que solicite al usuario por pantalla 10 números mayores de 20 que almacenarás en un </a:t>
            </a:r>
            <a:r>
              <a:rPr lang="es-ES" sz="1800" dirty="0" err="1" smtClean="0"/>
              <a:t>array</a:t>
            </a:r>
            <a:endParaRPr lang="es-ES" sz="1800" dirty="0" smtClean="0"/>
          </a:p>
          <a:p>
            <a:pPr marL="0" lvl="1" indent="0">
              <a:buNone/>
            </a:pPr>
            <a:endParaRPr lang="es-ES" sz="1800" dirty="0"/>
          </a:p>
          <a:p>
            <a:pPr marL="0" lvl="1" indent="0">
              <a:buNone/>
            </a:pPr>
            <a:r>
              <a:rPr lang="es-ES" sz="1800" dirty="0" smtClean="0"/>
              <a:t>Al terminar deberá visualizar todos los números a excepción del mayor de ellos que deberá haberlo borrado.</a:t>
            </a:r>
          </a:p>
          <a:p>
            <a:pPr marL="0" lvl="1" indent="0">
              <a:buNone/>
            </a:pPr>
            <a:endParaRPr lang="es-ES" sz="1800" dirty="0"/>
          </a:p>
          <a:p>
            <a:pPr marL="0" lvl="1" indent="0">
              <a:buNone/>
            </a:pPr>
            <a:r>
              <a:rPr lang="es-ES" sz="1800" i="1" u="sng" dirty="0" smtClean="0"/>
              <a:t>Modo de hacerlo</a:t>
            </a:r>
          </a:p>
          <a:p>
            <a:pPr marL="0" lvl="1" indent="0">
              <a:buNone/>
            </a:pPr>
            <a:r>
              <a:rPr lang="es-ES" sz="1800" dirty="0" smtClean="0"/>
              <a:t>Primero: definir el </a:t>
            </a:r>
            <a:r>
              <a:rPr lang="es-ES" sz="1800" dirty="0" err="1" smtClean="0"/>
              <a:t>array</a:t>
            </a:r>
            <a:endParaRPr lang="es-ES" sz="1800" dirty="0" smtClean="0"/>
          </a:p>
          <a:p>
            <a:pPr marL="0" lvl="1" indent="0">
              <a:buNone/>
            </a:pPr>
            <a:r>
              <a:rPr lang="es-ES" sz="1800" dirty="0" smtClean="0"/>
              <a:t>Segundo: pedir números que tendrán que ser mayores a 20 hasta tener los 10</a:t>
            </a:r>
          </a:p>
          <a:p>
            <a:pPr marL="0" lvl="1" indent="0">
              <a:buNone/>
            </a:pPr>
            <a:r>
              <a:rPr lang="es-ES" sz="1800" dirty="0" smtClean="0"/>
              <a:t>Tercero: buscar el índice donde se encuentra el mayor de todos</a:t>
            </a:r>
          </a:p>
          <a:p>
            <a:pPr marL="0" lvl="1" indent="0">
              <a:buNone/>
            </a:pPr>
            <a:r>
              <a:rPr lang="es-ES" sz="1800" dirty="0" smtClean="0"/>
              <a:t>Cuarto: borrar ese índice</a:t>
            </a:r>
          </a:p>
          <a:p>
            <a:pPr marL="0" lvl="1" indent="0">
              <a:buNone/>
            </a:pPr>
            <a:r>
              <a:rPr lang="es-ES" sz="1800" dirty="0" smtClean="0"/>
              <a:t>Quinto: presentar el </a:t>
            </a:r>
            <a:r>
              <a:rPr lang="es-ES" sz="1800" dirty="0" err="1" smtClean="0"/>
              <a:t>array</a:t>
            </a:r>
            <a:r>
              <a:rPr lang="es-ES" sz="1800" dirty="0" smtClean="0"/>
              <a:t> por pantalla</a:t>
            </a:r>
          </a:p>
          <a:p>
            <a:pPr marL="0" lvl="1" indent="0">
              <a:buNone/>
            </a:pPr>
            <a:endParaRPr lang="es-ES" sz="1800" dirty="0" smtClean="0"/>
          </a:p>
          <a:p>
            <a:pPr marL="0" lvl="1" indent="0">
              <a:buNone/>
            </a:pPr>
            <a:r>
              <a:rPr lang="es-ES" sz="1600" i="1" u="sng" dirty="0" smtClean="0"/>
              <a:t>Alternativa:</a:t>
            </a:r>
            <a:r>
              <a:rPr lang="es-ES" sz="1600" i="1" dirty="0" smtClean="0"/>
              <a:t> suprimir Tercero y modificar Segundo para almacenar la posición donde se encuentra el mayor hasta el momento a medida que se van introduciendo los números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10692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Mapa conceptual</a:t>
            </a:r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8941"/>
            <a:ext cx="9144000" cy="20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Estructuras definidas por el usuario en </a:t>
            </a:r>
            <a:r>
              <a:rPr lang="es-ES" smtClean="0"/>
              <a:t>JavaScript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20552"/>
            <a:ext cx="4284000" cy="4876800"/>
          </a:xfrm>
        </p:spPr>
        <p:txBody>
          <a:bodyPr>
            <a:normAutofit/>
          </a:bodyPr>
          <a:lstStyle/>
          <a:p>
            <a:r>
              <a:rPr lang="es-ES" dirty="0" smtClean="0"/>
              <a:t>Estructuras de datos</a:t>
            </a:r>
          </a:p>
          <a:p>
            <a:pPr lvl="1"/>
            <a:r>
              <a:rPr lang="es-ES" dirty="0" smtClean="0"/>
              <a:t>Objeto </a:t>
            </a:r>
            <a:r>
              <a:rPr lang="es-ES" dirty="0" err="1" smtClean="0"/>
              <a:t>Array</a:t>
            </a:r>
            <a:endParaRPr lang="es-ES" dirty="0" smtClean="0"/>
          </a:p>
          <a:p>
            <a:pPr lvl="2"/>
            <a:r>
              <a:rPr lang="es-ES" dirty="0" smtClean="0"/>
              <a:t>Creación e introducción de datos</a:t>
            </a:r>
          </a:p>
          <a:p>
            <a:pPr lvl="2"/>
            <a:r>
              <a:rPr lang="es-ES" dirty="0" smtClean="0"/>
              <a:t>Recorrido</a:t>
            </a:r>
          </a:p>
          <a:p>
            <a:pPr lvl="2"/>
            <a:r>
              <a:rPr lang="es-ES" dirty="0" smtClean="0"/>
              <a:t>Borrado de elementos</a:t>
            </a:r>
          </a:p>
          <a:p>
            <a:pPr lvl="2"/>
            <a:r>
              <a:rPr lang="es-ES" dirty="0" smtClean="0"/>
              <a:t>Propiedades</a:t>
            </a:r>
          </a:p>
          <a:p>
            <a:pPr lvl="2"/>
            <a:r>
              <a:rPr lang="es-ES" dirty="0" smtClean="0"/>
              <a:t>Métodos</a:t>
            </a:r>
          </a:p>
          <a:p>
            <a:pPr lvl="1"/>
            <a:r>
              <a:rPr lang="es-ES" dirty="0" err="1" smtClean="0"/>
              <a:t>Arrays</a:t>
            </a:r>
            <a:r>
              <a:rPr lang="es-ES" dirty="0" smtClean="0"/>
              <a:t> paralelos</a:t>
            </a:r>
          </a:p>
          <a:p>
            <a:pPr lvl="1"/>
            <a:r>
              <a:rPr lang="es-ES" dirty="0" err="1" smtClean="0"/>
              <a:t>Arrays</a:t>
            </a:r>
            <a:r>
              <a:rPr lang="es-ES" dirty="0" smtClean="0"/>
              <a:t> multidimensionales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716016" y="1720552"/>
            <a:ext cx="4284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Funciones</a:t>
            </a:r>
          </a:p>
          <a:p>
            <a:pPr lvl="1"/>
            <a:r>
              <a:rPr lang="es-ES"/>
              <a:t>Definición </a:t>
            </a:r>
          </a:p>
          <a:p>
            <a:pPr lvl="1"/>
            <a:r>
              <a:rPr lang="es-ES"/>
              <a:t>Parámetros</a:t>
            </a:r>
          </a:p>
          <a:p>
            <a:pPr lvl="1"/>
            <a:r>
              <a:rPr lang="es-ES"/>
              <a:t>Ámbito de las variables</a:t>
            </a:r>
          </a:p>
          <a:p>
            <a:pPr lvl="1"/>
            <a:r>
              <a:rPr lang="es-ES"/>
              <a:t>Funciones anidadas</a:t>
            </a:r>
          </a:p>
          <a:p>
            <a:pPr lvl="1"/>
            <a:r>
              <a:rPr lang="es-ES"/>
              <a:t>Funciones predefinidas</a:t>
            </a:r>
          </a:p>
          <a:p>
            <a:r>
              <a:rPr lang="es-ES" smtClean="0"/>
              <a:t>Objetos de usuario</a:t>
            </a:r>
          </a:p>
          <a:p>
            <a:pPr lvl="1"/>
            <a:r>
              <a:rPr lang="es-ES" smtClean="0"/>
              <a:t>Creación</a:t>
            </a:r>
          </a:p>
          <a:p>
            <a:pPr lvl="1"/>
            <a:r>
              <a:rPr lang="es-ES" smtClean="0"/>
              <a:t>Propiedades</a:t>
            </a:r>
          </a:p>
          <a:p>
            <a:pPr lvl="1"/>
            <a:r>
              <a:rPr lang="es-ES" smtClean="0"/>
              <a:t>Métodos</a:t>
            </a:r>
          </a:p>
          <a:p>
            <a:pPr lvl="1"/>
            <a:r>
              <a:rPr lang="es-ES" smtClean="0"/>
              <a:t>Objetos literales</a:t>
            </a:r>
          </a:p>
        </p:txBody>
      </p:sp>
    </p:spTree>
    <p:extLst>
      <p:ext uri="{BB962C8B-B14F-4D97-AF65-F5344CB8AC3E}">
        <p14:creationId xmlns:p14="http://schemas.microsoft.com/office/powerpoint/2010/main" val="40302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Estructuras de datos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mtClean="0"/>
              <a:t>Sirven para guardar información más compleja que una variable simple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smtClean="0"/>
              <a:t>Estructuras</a:t>
            </a:r>
          </a:p>
          <a:p>
            <a:pPr marL="274320" lvl="1" indent="0">
              <a:buNone/>
            </a:pPr>
            <a:r>
              <a:rPr lang="es-ES" smtClean="0"/>
              <a:t>Listas</a:t>
            </a:r>
          </a:p>
          <a:p>
            <a:pPr marL="274320" lvl="1" indent="0">
              <a:buNone/>
            </a:pPr>
            <a:r>
              <a:rPr lang="es-ES" smtClean="0"/>
              <a:t>Pilas</a:t>
            </a:r>
          </a:p>
          <a:p>
            <a:pPr marL="274320" lvl="1" indent="0">
              <a:buNone/>
            </a:pPr>
            <a:r>
              <a:rPr lang="es-ES" smtClean="0"/>
              <a:t>Colas</a:t>
            </a:r>
          </a:p>
          <a:p>
            <a:pPr marL="274320" lvl="1" indent="0">
              <a:buNone/>
            </a:pPr>
            <a:r>
              <a:rPr lang="es-ES" smtClean="0"/>
              <a:t>Árboles</a:t>
            </a:r>
          </a:p>
          <a:p>
            <a:pPr marL="274320" lvl="1" indent="0">
              <a:buNone/>
            </a:pPr>
            <a:r>
              <a:rPr lang="es-ES" smtClean="0"/>
              <a:t>Conjuntos</a:t>
            </a:r>
            <a:endParaRPr lang="gl-ES"/>
          </a:p>
        </p:txBody>
      </p:sp>
      <p:sp>
        <p:nvSpPr>
          <p:cNvPr id="4" name="CuadroTexto 3"/>
          <p:cNvSpPr txBox="1"/>
          <p:nvPr/>
        </p:nvSpPr>
        <p:spPr>
          <a:xfrm>
            <a:off x="3995936" y="3573016"/>
            <a:ext cx="389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Array</a:t>
            </a:r>
            <a:endParaRPr lang="es-E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8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 smtClean="0"/>
              <a:t>Array</a:t>
            </a:r>
            <a:r>
              <a:rPr lang="es-ES"/>
              <a:t> </a:t>
            </a:r>
            <a:r>
              <a:rPr lang="es-ES" smtClean="0"/>
              <a:t>- Matriz - Vector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mtClean="0"/>
              <a:t>Variable o zona de almacenamiento continua donde se puede guardar más de un valor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gl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52156"/>
              </p:ext>
            </p:extLst>
          </p:nvPr>
        </p:nvGraphicFramePr>
        <p:xfrm>
          <a:off x="755576" y="3140968"/>
          <a:ext cx="7920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51610"/>
              </p:ext>
            </p:extLst>
          </p:nvPr>
        </p:nvGraphicFramePr>
        <p:xfrm>
          <a:off x="755576" y="2588776"/>
          <a:ext cx="375107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56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61747"/>
              </p:ext>
            </p:extLst>
          </p:nvPr>
        </p:nvGraphicFramePr>
        <p:xfrm>
          <a:off x="3236735" y="3532483"/>
          <a:ext cx="244827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5" name="Grupo 94"/>
          <p:cNvGrpSpPr/>
          <p:nvPr/>
        </p:nvGrpSpPr>
        <p:grpSpPr>
          <a:xfrm>
            <a:off x="6530126" y="2768500"/>
            <a:ext cx="1732864" cy="2121546"/>
            <a:chOff x="6315274" y="3102760"/>
            <a:chExt cx="1732864" cy="2121546"/>
          </a:xfrm>
        </p:grpSpPr>
        <p:sp>
          <p:nvSpPr>
            <p:cNvPr id="7" name="Cubo 6"/>
            <p:cNvSpPr/>
            <p:nvPr/>
          </p:nvSpPr>
          <p:spPr>
            <a:xfrm>
              <a:off x="6799566" y="4232576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bo 7"/>
            <p:cNvSpPr/>
            <p:nvPr/>
          </p:nvSpPr>
          <p:spPr>
            <a:xfrm>
              <a:off x="6799566" y="3847580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bo 17"/>
            <p:cNvSpPr/>
            <p:nvPr/>
          </p:nvSpPr>
          <p:spPr>
            <a:xfrm>
              <a:off x="7171758" y="4232576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bo 18"/>
            <p:cNvSpPr/>
            <p:nvPr/>
          </p:nvSpPr>
          <p:spPr>
            <a:xfrm>
              <a:off x="7171758" y="3847580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Cubo 21"/>
            <p:cNvSpPr/>
            <p:nvPr/>
          </p:nvSpPr>
          <p:spPr>
            <a:xfrm>
              <a:off x="7543950" y="4232576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bo 22"/>
            <p:cNvSpPr/>
            <p:nvPr/>
          </p:nvSpPr>
          <p:spPr>
            <a:xfrm>
              <a:off x="7543950" y="3847580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ubo 35"/>
            <p:cNvSpPr/>
            <p:nvPr/>
          </p:nvSpPr>
          <p:spPr>
            <a:xfrm>
              <a:off x="6677650" y="4356395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Cubo 36"/>
            <p:cNvSpPr/>
            <p:nvPr/>
          </p:nvSpPr>
          <p:spPr>
            <a:xfrm>
              <a:off x="6677650" y="3971399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Cubo 32"/>
            <p:cNvSpPr/>
            <p:nvPr/>
          </p:nvSpPr>
          <p:spPr>
            <a:xfrm>
              <a:off x="7049842" y="4356395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ubo 33"/>
            <p:cNvSpPr/>
            <p:nvPr/>
          </p:nvSpPr>
          <p:spPr>
            <a:xfrm>
              <a:off x="7049842" y="3971399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Cubo 29"/>
            <p:cNvSpPr/>
            <p:nvPr/>
          </p:nvSpPr>
          <p:spPr>
            <a:xfrm>
              <a:off x="7422034" y="4356395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Cubo 30"/>
            <p:cNvSpPr/>
            <p:nvPr/>
          </p:nvSpPr>
          <p:spPr>
            <a:xfrm>
              <a:off x="7422034" y="3971399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Cubo 48"/>
            <p:cNvSpPr/>
            <p:nvPr/>
          </p:nvSpPr>
          <p:spPr>
            <a:xfrm>
              <a:off x="6559761" y="4476413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Cubo 49"/>
            <p:cNvSpPr/>
            <p:nvPr/>
          </p:nvSpPr>
          <p:spPr>
            <a:xfrm>
              <a:off x="6559761" y="4091417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Cubo 45"/>
            <p:cNvSpPr/>
            <p:nvPr/>
          </p:nvSpPr>
          <p:spPr>
            <a:xfrm>
              <a:off x="6931953" y="4476413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Cubo 46"/>
            <p:cNvSpPr/>
            <p:nvPr/>
          </p:nvSpPr>
          <p:spPr>
            <a:xfrm>
              <a:off x="6931953" y="4091417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bo 42"/>
            <p:cNvSpPr/>
            <p:nvPr/>
          </p:nvSpPr>
          <p:spPr>
            <a:xfrm>
              <a:off x="7304145" y="4476413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Cubo 43"/>
            <p:cNvSpPr/>
            <p:nvPr/>
          </p:nvSpPr>
          <p:spPr>
            <a:xfrm>
              <a:off x="7304145" y="4091417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Cubo 61"/>
            <p:cNvSpPr/>
            <p:nvPr/>
          </p:nvSpPr>
          <p:spPr>
            <a:xfrm>
              <a:off x="6441872" y="4593977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Cubo 62"/>
            <p:cNvSpPr/>
            <p:nvPr/>
          </p:nvSpPr>
          <p:spPr>
            <a:xfrm>
              <a:off x="6441872" y="4208981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Cubo 58"/>
            <p:cNvSpPr/>
            <p:nvPr/>
          </p:nvSpPr>
          <p:spPr>
            <a:xfrm>
              <a:off x="6814064" y="4593977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Cubo 59"/>
            <p:cNvSpPr/>
            <p:nvPr/>
          </p:nvSpPr>
          <p:spPr>
            <a:xfrm>
              <a:off x="6814064" y="4208981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Cubo 55"/>
            <p:cNvSpPr/>
            <p:nvPr/>
          </p:nvSpPr>
          <p:spPr>
            <a:xfrm>
              <a:off x="7186256" y="4593977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Cubo 56"/>
            <p:cNvSpPr/>
            <p:nvPr/>
          </p:nvSpPr>
          <p:spPr>
            <a:xfrm>
              <a:off x="7186256" y="4208981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Cubo 74"/>
            <p:cNvSpPr/>
            <p:nvPr/>
          </p:nvSpPr>
          <p:spPr>
            <a:xfrm>
              <a:off x="6315274" y="4720250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Cubo 75"/>
            <p:cNvSpPr/>
            <p:nvPr/>
          </p:nvSpPr>
          <p:spPr>
            <a:xfrm>
              <a:off x="6315274" y="4335254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Cubo 71"/>
            <p:cNvSpPr/>
            <p:nvPr/>
          </p:nvSpPr>
          <p:spPr>
            <a:xfrm>
              <a:off x="6687466" y="4720250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Cubo 72"/>
            <p:cNvSpPr/>
            <p:nvPr/>
          </p:nvSpPr>
          <p:spPr>
            <a:xfrm>
              <a:off x="6687466" y="4335254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Cubo 68"/>
            <p:cNvSpPr/>
            <p:nvPr/>
          </p:nvSpPr>
          <p:spPr>
            <a:xfrm>
              <a:off x="7059658" y="4720250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Cubo 69"/>
            <p:cNvSpPr/>
            <p:nvPr/>
          </p:nvSpPr>
          <p:spPr>
            <a:xfrm>
              <a:off x="7059658" y="4335254"/>
              <a:ext cx="504056" cy="504056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6315274" y="3471292"/>
              <a:ext cx="1732732" cy="991730"/>
              <a:chOff x="6315274" y="3471292"/>
              <a:chExt cx="1732732" cy="991730"/>
            </a:xfrm>
          </p:grpSpPr>
          <p:sp>
            <p:nvSpPr>
              <p:cNvPr id="15" name="Cubo 14"/>
              <p:cNvSpPr/>
              <p:nvPr/>
            </p:nvSpPr>
            <p:spPr>
              <a:xfrm>
                <a:off x="6799566" y="3471292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Cubo 19"/>
              <p:cNvSpPr/>
              <p:nvPr/>
            </p:nvSpPr>
            <p:spPr>
              <a:xfrm>
                <a:off x="7171758" y="3471292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bo 23"/>
              <p:cNvSpPr/>
              <p:nvPr/>
            </p:nvSpPr>
            <p:spPr>
              <a:xfrm>
                <a:off x="7543950" y="3471292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Cubo 37"/>
              <p:cNvSpPr/>
              <p:nvPr/>
            </p:nvSpPr>
            <p:spPr>
              <a:xfrm>
                <a:off x="6677650" y="3595111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Cubo 34"/>
              <p:cNvSpPr/>
              <p:nvPr/>
            </p:nvSpPr>
            <p:spPr>
              <a:xfrm>
                <a:off x="7049842" y="3595111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Cubo 31"/>
              <p:cNvSpPr/>
              <p:nvPr/>
            </p:nvSpPr>
            <p:spPr>
              <a:xfrm>
                <a:off x="7422034" y="3595111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Cubo 50"/>
              <p:cNvSpPr/>
              <p:nvPr/>
            </p:nvSpPr>
            <p:spPr>
              <a:xfrm>
                <a:off x="6559761" y="3715129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Cubo 47"/>
              <p:cNvSpPr/>
              <p:nvPr/>
            </p:nvSpPr>
            <p:spPr>
              <a:xfrm>
                <a:off x="6931953" y="3715129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Cubo 44"/>
              <p:cNvSpPr/>
              <p:nvPr/>
            </p:nvSpPr>
            <p:spPr>
              <a:xfrm>
                <a:off x="7304145" y="3715129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4" name="Cubo 63"/>
              <p:cNvSpPr/>
              <p:nvPr/>
            </p:nvSpPr>
            <p:spPr>
              <a:xfrm>
                <a:off x="6441872" y="3832693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1" name="Cubo 60"/>
              <p:cNvSpPr/>
              <p:nvPr/>
            </p:nvSpPr>
            <p:spPr>
              <a:xfrm>
                <a:off x="6814064" y="3832693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Cubo 57"/>
              <p:cNvSpPr/>
              <p:nvPr/>
            </p:nvSpPr>
            <p:spPr>
              <a:xfrm>
                <a:off x="7186256" y="3832693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Cubo 76"/>
              <p:cNvSpPr/>
              <p:nvPr/>
            </p:nvSpPr>
            <p:spPr>
              <a:xfrm>
                <a:off x="6315274" y="3958966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4" name="Cubo 73"/>
              <p:cNvSpPr/>
              <p:nvPr/>
            </p:nvSpPr>
            <p:spPr>
              <a:xfrm>
                <a:off x="6687466" y="3958966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1" name="Cubo 70"/>
              <p:cNvSpPr/>
              <p:nvPr/>
            </p:nvSpPr>
            <p:spPr>
              <a:xfrm>
                <a:off x="7059658" y="3958966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6315406" y="3102760"/>
              <a:ext cx="1732732" cy="991730"/>
              <a:chOff x="6315274" y="3471292"/>
              <a:chExt cx="1732732" cy="991730"/>
            </a:xfrm>
          </p:grpSpPr>
          <p:sp>
            <p:nvSpPr>
              <p:cNvPr id="80" name="Cubo 79"/>
              <p:cNvSpPr/>
              <p:nvPr/>
            </p:nvSpPr>
            <p:spPr>
              <a:xfrm>
                <a:off x="6799566" y="3471292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Cubo 80"/>
              <p:cNvSpPr/>
              <p:nvPr/>
            </p:nvSpPr>
            <p:spPr>
              <a:xfrm>
                <a:off x="7171758" y="3471292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Cubo 81"/>
              <p:cNvSpPr/>
              <p:nvPr/>
            </p:nvSpPr>
            <p:spPr>
              <a:xfrm>
                <a:off x="7543950" y="3471292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Cubo 82"/>
              <p:cNvSpPr/>
              <p:nvPr/>
            </p:nvSpPr>
            <p:spPr>
              <a:xfrm>
                <a:off x="6677650" y="3595111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Cubo 83"/>
              <p:cNvSpPr/>
              <p:nvPr/>
            </p:nvSpPr>
            <p:spPr>
              <a:xfrm>
                <a:off x="7049842" y="3595111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Cubo 84"/>
              <p:cNvSpPr/>
              <p:nvPr/>
            </p:nvSpPr>
            <p:spPr>
              <a:xfrm>
                <a:off x="7422034" y="3595111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Cubo 85"/>
              <p:cNvSpPr/>
              <p:nvPr/>
            </p:nvSpPr>
            <p:spPr>
              <a:xfrm>
                <a:off x="6559761" y="3715129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Cubo 86"/>
              <p:cNvSpPr/>
              <p:nvPr/>
            </p:nvSpPr>
            <p:spPr>
              <a:xfrm>
                <a:off x="6931953" y="3715129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Cubo 87"/>
              <p:cNvSpPr/>
              <p:nvPr/>
            </p:nvSpPr>
            <p:spPr>
              <a:xfrm>
                <a:off x="7304145" y="3715129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Cubo 88"/>
              <p:cNvSpPr/>
              <p:nvPr/>
            </p:nvSpPr>
            <p:spPr>
              <a:xfrm>
                <a:off x="6441872" y="3832693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Cubo 89"/>
              <p:cNvSpPr/>
              <p:nvPr/>
            </p:nvSpPr>
            <p:spPr>
              <a:xfrm>
                <a:off x="6814064" y="3832693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Cubo 90"/>
              <p:cNvSpPr/>
              <p:nvPr/>
            </p:nvSpPr>
            <p:spPr>
              <a:xfrm>
                <a:off x="7186256" y="3832693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Cubo 91"/>
              <p:cNvSpPr/>
              <p:nvPr/>
            </p:nvSpPr>
            <p:spPr>
              <a:xfrm>
                <a:off x="6315274" y="3958966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bo 92"/>
              <p:cNvSpPr/>
              <p:nvPr/>
            </p:nvSpPr>
            <p:spPr>
              <a:xfrm>
                <a:off x="6687466" y="3958966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Cubo 93"/>
              <p:cNvSpPr/>
              <p:nvPr/>
            </p:nvSpPr>
            <p:spPr>
              <a:xfrm>
                <a:off x="7059658" y="3958966"/>
                <a:ext cx="504056" cy="504056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96" name="CuadroTexto 95"/>
          <p:cNvSpPr txBox="1"/>
          <p:nvPr/>
        </p:nvSpPr>
        <p:spPr>
          <a:xfrm>
            <a:off x="1571286" y="51931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1 dimensión</a:t>
            </a:r>
            <a:endParaRPr lang="es-ES"/>
          </a:p>
        </p:txBody>
      </p:sp>
      <p:sp>
        <p:nvSpPr>
          <p:cNvPr id="97" name="CuadroTexto 96"/>
          <p:cNvSpPr txBox="1"/>
          <p:nvPr/>
        </p:nvSpPr>
        <p:spPr>
          <a:xfrm>
            <a:off x="4016972" y="51931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2 dimensiones</a:t>
            </a:r>
            <a:endParaRPr lang="es-ES"/>
          </a:p>
        </p:txBody>
      </p:sp>
      <p:sp>
        <p:nvSpPr>
          <p:cNvPr id="98" name="CuadroTexto 97"/>
          <p:cNvSpPr txBox="1"/>
          <p:nvPr/>
        </p:nvSpPr>
        <p:spPr>
          <a:xfrm>
            <a:off x="6462658" y="51931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3 dimensiones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16190"/>
              </p:ext>
            </p:extLst>
          </p:nvPr>
        </p:nvGraphicFramePr>
        <p:xfrm>
          <a:off x="539553" y="1628799"/>
          <a:ext cx="7723305" cy="482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6134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200" smtClean="0">
                          <a:sym typeface="Webdings" panose="05030102010509060703" pitchFamily="18" charset="2"/>
                        </a:rPr>
                        <a:t></a:t>
                      </a:r>
                      <a:endParaRPr lang="es-ES" sz="7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134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ebdings" panose="05030102010509060703" pitchFamily="18" charset="2"/>
                        </a:rPr>
                        <a:t></a:t>
                      </a:r>
                      <a:endParaRPr lang="es-ES" sz="7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134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ebdings" panose="05030102010509060703" pitchFamily="18" charset="2"/>
                        </a:rPr>
                        <a:t></a:t>
                      </a:r>
                      <a:endParaRPr lang="es-ES" sz="7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134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ebdings" panose="05030102010509060703" pitchFamily="18" charset="2"/>
                        </a:rPr>
                        <a:t></a:t>
                      </a:r>
                      <a:endParaRPr lang="es-ES" sz="7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 smtClean="0"/>
              <a:t>Array</a:t>
            </a:r>
            <a:r>
              <a:rPr lang="es-ES"/>
              <a:t> </a:t>
            </a:r>
            <a:r>
              <a:rPr lang="es-ES" smtClean="0"/>
              <a:t>- Matriz - Vector</a:t>
            </a:r>
            <a:endParaRPr lang="gl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42996"/>
              </p:ext>
            </p:extLst>
          </p:nvPr>
        </p:nvGraphicFramePr>
        <p:xfrm>
          <a:off x="611560" y="1979522"/>
          <a:ext cx="24482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CuadroTexto 95"/>
          <p:cNvSpPr txBox="1"/>
          <p:nvPr/>
        </p:nvSpPr>
        <p:spPr>
          <a:xfrm>
            <a:off x="6660232" y="119384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 smtClean="0"/>
              <a:t>Multidimensión</a:t>
            </a:r>
            <a:endParaRPr lang="es-ES"/>
          </a:p>
        </p:txBody>
      </p:sp>
      <p:graphicFrame>
        <p:nvGraphicFramePr>
          <p:cNvPr id="100" name="Tabla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5491"/>
              </p:ext>
            </p:extLst>
          </p:nvPr>
        </p:nvGraphicFramePr>
        <p:xfrm>
          <a:off x="611560" y="3209373"/>
          <a:ext cx="24482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56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Tabla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66879"/>
              </p:ext>
            </p:extLst>
          </p:nvPr>
        </p:nvGraphicFramePr>
        <p:xfrm>
          <a:off x="611560" y="4439224"/>
          <a:ext cx="24482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56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582"/>
              </p:ext>
            </p:extLst>
          </p:nvPr>
        </p:nvGraphicFramePr>
        <p:xfrm>
          <a:off x="611562" y="5667241"/>
          <a:ext cx="24482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56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62979"/>
              </p:ext>
            </p:extLst>
          </p:nvPr>
        </p:nvGraphicFramePr>
        <p:xfrm>
          <a:off x="5724129" y="1683648"/>
          <a:ext cx="2488053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3" name="Tabla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35368"/>
              </p:ext>
            </p:extLst>
          </p:nvPr>
        </p:nvGraphicFramePr>
        <p:xfrm>
          <a:off x="5724127" y="2885727"/>
          <a:ext cx="2488053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Tabla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61843"/>
              </p:ext>
            </p:extLst>
          </p:nvPr>
        </p:nvGraphicFramePr>
        <p:xfrm>
          <a:off x="5724128" y="4095830"/>
          <a:ext cx="2488053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55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Tabla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81071"/>
              </p:ext>
            </p:extLst>
          </p:nvPr>
        </p:nvGraphicFramePr>
        <p:xfrm>
          <a:off x="5724128" y="5301481"/>
          <a:ext cx="2488053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4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 smtClean="0"/>
              <a:t>Array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ÍNDICE</a:t>
            </a:r>
          </a:p>
          <a:p>
            <a:pPr marL="0" indent="0">
              <a:buNone/>
            </a:pPr>
            <a:r>
              <a:rPr lang="es-ES" dirty="0" smtClean="0"/>
              <a:t>Referencia de un elemento del </a:t>
            </a:r>
            <a:r>
              <a:rPr lang="es-ES" dirty="0" err="1" smtClean="0"/>
              <a:t>Array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Si el índice es numérico            Indexación Base-Cero(0)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Colección ordenada de datos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JavaScript gestiona </a:t>
            </a:r>
            <a:r>
              <a:rPr lang="es-ES" dirty="0"/>
              <a:t>con </a:t>
            </a:r>
            <a:r>
              <a:rPr lang="es-ES" dirty="0" err="1" smtClean="0"/>
              <a:t>arrays</a:t>
            </a:r>
            <a:r>
              <a:rPr lang="es-ES" dirty="0" smtClean="0"/>
              <a:t> los objetos HTML del documento : </a:t>
            </a:r>
            <a:r>
              <a:rPr lang="es-ES" i="1" dirty="0" smtClean="0"/>
              <a:t>links, </a:t>
            </a:r>
            <a:r>
              <a:rPr lang="es-ES" i="1" dirty="0" err="1" smtClean="0"/>
              <a:t>forms</a:t>
            </a:r>
            <a:r>
              <a:rPr lang="es-ES" i="1" dirty="0" smtClean="0"/>
              <a:t>, </a:t>
            </a:r>
            <a:r>
              <a:rPr lang="es-ES" i="1" dirty="0" err="1" smtClean="0"/>
              <a:t>anchors</a:t>
            </a:r>
            <a:r>
              <a:rPr lang="es-ES" i="1" dirty="0" smtClean="0"/>
              <a:t>, </a:t>
            </a:r>
            <a:r>
              <a:rPr lang="es-ES" i="1" dirty="0" err="1" smtClean="0"/>
              <a:t>images</a:t>
            </a:r>
            <a:endParaRPr lang="es-ES" i="1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Flecha derecha 3"/>
          <p:cNvSpPr/>
          <p:nvPr/>
        </p:nvSpPr>
        <p:spPr>
          <a:xfrm>
            <a:off x="4067944" y="306896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3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e inicialización de un </a:t>
            </a:r>
            <a:r>
              <a:rPr lang="es-ES" dirty="0" err="1" smtClean="0"/>
              <a:t>Array</a:t>
            </a:r>
            <a:endParaRPr lang="gl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Constructor (new </a:t>
            </a:r>
            <a:r>
              <a:rPr lang="es-ES" dirty="0" err="1" smtClean="0"/>
              <a:t>Array</a:t>
            </a:r>
            <a:r>
              <a:rPr lang="es-ES" dirty="0" smtClean="0"/>
              <a:t>)</a:t>
            </a:r>
          </a:p>
          <a:p>
            <a:pPr marL="274320" lvl="1" indent="0">
              <a:buNone/>
            </a:pPr>
            <a:r>
              <a:rPr lang="es-ES" dirty="0" err="1" smtClean="0"/>
              <a:t>var</a:t>
            </a:r>
            <a:r>
              <a:rPr lang="es-ES" dirty="0" smtClean="0"/>
              <a:t> </a:t>
            </a:r>
            <a:r>
              <a:rPr lang="es-ES" dirty="0" err="1" smtClean="0"/>
              <a:t>misAmigos</a:t>
            </a:r>
            <a:r>
              <a:rPr lang="es-ES" dirty="0" smtClean="0"/>
              <a:t> = new </a:t>
            </a:r>
            <a:r>
              <a:rPr lang="es-ES" dirty="0" err="1" smtClean="0"/>
              <a:t>Array</a:t>
            </a:r>
            <a:r>
              <a:rPr lang="es-ES" dirty="0" smtClean="0"/>
              <a:t>();             // </a:t>
            </a:r>
            <a:r>
              <a:rPr lang="es-ES" dirty="0" err="1" smtClean="0"/>
              <a:t>array</a:t>
            </a:r>
            <a:r>
              <a:rPr lang="es-ES" dirty="0" smtClean="0"/>
              <a:t> de longitud 0</a:t>
            </a:r>
          </a:p>
          <a:p>
            <a:pPr marL="548640" lvl="2" indent="0">
              <a:buNone/>
            </a:pPr>
            <a:r>
              <a:rPr lang="es-ES" dirty="0" err="1" smtClean="0"/>
              <a:t>misAmigos</a:t>
            </a:r>
            <a:r>
              <a:rPr lang="es-ES" dirty="0" smtClean="0"/>
              <a:t>[0] = "Pepe";                         // </a:t>
            </a:r>
            <a:r>
              <a:rPr lang="es-ES" dirty="0" err="1" smtClean="0"/>
              <a:t>array</a:t>
            </a:r>
            <a:r>
              <a:rPr lang="es-ES" dirty="0" smtClean="0"/>
              <a:t> de longitud 1</a:t>
            </a:r>
          </a:p>
          <a:p>
            <a:pPr marL="548640" lvl="2" indent="0">
              <a:buNone/>
            </a:pPr>
            <a:r>
              <a:rPr lang="es-ES" dirty="0" err="1" smtClean="0"/>
              <a:t>misAmigos</a:t>
            </a:r>
            <a:r>
              <a:rPr lang="es-ES" dirty="0" smtClean="0"/>
              <a:t>[2] = "Ana";                           // </a:t>
            </a:r>
            <a:r>
              <a:rPr lang="es-ES" dirty="0" err="1" smtClean="0"/>
              <a:t>array</a:t>
            </a:r>
            <a:r>
              <a:rPr lang="es-ES" dirty="0" smtClean="0"/>
              <a:t> de longitud 3 </a:t>
            </a:r>
          </a:p>
          <a:p>
            <a:pPr marL="548640" lvl="2" indent="0">
              <a:buNone/>
            </a:pPr>
            <a:r>
              <a:rPr lang="es-ES" dirty="0" smtClean="0"/>
              <a:t>(el elemento 1 es </a:t>
            </a:r>
            <a:r>
              <a:rPr lang="es-ES" b="1" dirty="0" err="1" smtClean="0"/>
              <a:t>undefined</a:t>
            </a:r>
            <a:r>
              <a:rPr lang="es-ES" dirty="0" smtClean="0"/>
              <a:t>)</a:t>
            </a:r>
          </a:p>
          <a:p>
            <a:pPr marL="274320" lvl="1" indent="0">
              <a:buNone/>
            </a:pPr>
            <a:r>
              <a:rPr lang="es-ES" dirty="0" err="1" smtClean="0"/>
              <a:t>var</a:t>
            </a:r>
            <a:r>
              <a:rPr lang="es-ES" dirty="0" smtClean="0"/>
              <a:t> </a:t>
            </a:r>
            <a:r>
              <a:rPr lang="es-ES" dirty="0" err="1" smtClean="0"/>
              <a:t>misAmigos</a:t>
            </a:r>
            <a:r>
              <a:rPr lang="es-ES" dirty="0" smtClean="0"/>
              <a:t> = new </a:t>
            </a:r>
            <a:r>
              <a:rPr lang="es-ES" dirty="0" err="1" smtClean="0"/>
              <a:t>Array</a:t>
            </a:r>
            <a:r>
              <a:rPr lang="es-ES" dirty="0" smtClean="0"/>
              <a:t>(40);         // </a:t>
            </a:r>
            <a:r>
              <a:rPr lang="es-ES" dirty="0" err="1" smtClean="0"/>
              <a:t>array</a:t>
            </a:r>
            <a:r>
              <a:rPr lang="es-ES" dirty="0" smtClean="0"/>
              <a:t> de longitud 40 (0-39)</a:t>
            </a:r>
          </a:p>
          <a:p>
            <a:pPr marL="548640" lvl="2" indent="0">
              <a:buNone/>
            </a:pPr>
            <a:r>
              <a:rPr lang="es-ES" dirty="0" err="1" smtClean="0"/>
              <a:t>misAmigos</a:t>
            </a:r>
            <a:r>
              <a:rPr lang="es-ES" dirty="0" smtClean="0"/>
              <a:t>[50] = "Adelino";                   // </a:t>
            </a:r>
            <a:r>
              <a:rPr lang="es-ES" dirty="0" err="1" smtClean="0"/>
              <a:t>array</a:t>
            </a:r>
            <a:r>
              <a:rPr lang="es-ES" dirty="0" smtClean="0"/>
              <a:t> de longitud 51</a:t>
            </a:r>
            <a:endParaRPr lang="es-ES" dirty="0"/>
          </a:p>
          <a:p>
            <a:pPr marL="274320" lvl="1" indent="0">
              <a:buNone/>
            </a:pPr>
            <a:r>
              <a:rPr lang="es-ES" dirty="0" err="1" smtClean="0"/>
              <a:t>var</a:t>
            </a:r>
            <a:r>
              <a:rPr lang="es-ES" dirty="0" smtClean="0"/>
              <a:t> </a:t>
            </a:r>
            <a:r>
              <a:rPr lang="es-ES" dirty="0" err="1" smtClean="0"/>
              <a:t>misAmigos</a:t>
            </a:r>
            <a:r>
              <a:rPr lang="es-ES" dirty="0" smtClean="0"/>
              <a:t> = new </a:t>
            </a:r>
            <a:r>
              <a:rPr lang="es-ES" dirty="0" err="1" smtClean="0"/>
              <a:t>Array</a:t>
            </a:r>
            <a:r>
              <a:rPr lang="es-ES" dirty="0" smtClean="0"/>
              <a:t>("</a:t>
            </a:r>
            <a:r>
              <a:rPr lang="es-ES" dirty="0" err="1" smtClean="0"/>
              <a:t>Pepe","Juan","Ana</a:t>
            </a:r>
            <a:r>
              <a:rPr lang="es-ES" dirty="0" smtClean="0"/>
              <a:t>");  </a:t>
            </a:r>
            <a:r>
              <a:rPr lang="es-ES" b="1" u="sng" dirty="0" smtClean="0"/>
              <a:t>// </a:t>
            </a:r>
            <a:r>
              <a:rPr lang="es-ES" b="1" u="sng" dirty="0" err="1" smtClean="0"/>
              <a:t>array</a:t>
            </a:r>
            <a:r>
              <a:rPr lang="es-ES" b="1" u="sng" dirty="0" smtClean="0"/>
              <a:t> denso</a:t>
            </a:r>
            <a:endParaRPr lang="es-ES" u="sng" dirty="0"/>
          </a:p>
          <a:p>
            <a:pPr lvl="1"/>
            <a:endParaRPr lang="es-ES" dirty="0" smtClean="0"/>
          </a:p>
          <a:p>
            <a:r>
              <a:rPr lang="es-ES" dirty="0" smtClean="0"/>
              <a:t>De forma literal    </a:t>
            </a:r>
            <a:r>
              <a:rPr lang="es-ES" sz="2000" i="1" dirty="0" smtClean="0">
                <a:solidFill>
                  <a:srgbClr val="FF0000"/>
                </a:solidFill>
              </a:rPr>
              <a:t>!Cuidado en navegadores antiguos!</a:t>
            </a:r>
          </a:p>
          <a:p>
            <a:pPr marL="274320" lvl="1" indent="0">
              <a:buNone/>
            </a:pPr>
            <a:r>
              <a:rPr lang="es-ES" dirty="0" err="1" smtClean="0"/>
              <a:t>var</a:t>
            </a:r>
            <a:r>
              <a:rPr lang="es-ES" dirty="0" smtClean="0"/>
              <a:t> </a:t>
            </a:r>
            <a:r>
              <a:rPr lang="es-ES" dirty="0" err="1" smtClean="0"/>
              <a:t>misAmigos</a:t>
            </a:r>
            <a:r>
              <a:rPr lang="es-ES" dirty="0" smtClean="0"/>
              <a:t> = ["</a:t>
            </a:r>
            <a:r>
              <a:rPr lang="es-ES" dirty="0" err="1"/>
              <a:t>Pepe","</a:t>
            </a:r>
            <a:r>
              <a:rPr lang="es-ES" dirty="0" err="1" smtClean="0"/>
              <a:t>Juan</a:t>
            </a:r>
            <a:r>
              <a:rPr lang="es-ES" dirty="0" err="1"/>
              <a:t>","Ana</a:t>
            </a:r>
            <a:r>
              <a:rPr lang="es-ES" dirty="0" smtClean="0"/>
              <a:t>"];</a:t>
            </a:r>
          </a:p>
          <a:p>
            <a:pPr lvl="1"/>
            <a:endParaRPr lang="es-ES" dirty="0" smtClean="0"/>
          </a:p>
          <a:p>
            <a:r>
              <a:rPr lang="es-ES" dirty="0" err="1" smtClean="0"/>
              <a:t>Array</a:t>
            </a:r>
            <a:r>
              <a:rPr lang="es-ES" dirty="0" smtClean="0"/>
              <a:t> mixto u Objeto literal</a:t>
            </a:r>
          </a:p>
          <a:p>
            <a:pPr marL="274320" lvl="1" indent="0">
              <a:buNone/>
            </a:pPr>
            <a:r>
              <a:rPr lang="es-ES" sz="1900" dirty="0" err="1" smtClean="0"/>
              <a:t>var</a:t>
            </a:r>
            <a:r>
              <a:rPr lang="es-ES" sz="1900" dirty="0" smtClean="0"/>
              <a:t> </a:t>
            </a:r>
            <a:r>
              <a:rPr lang="es-ES" sz="1900" dirty="0" err="1" smtClean="0"/>
              <a:t>misAmigos</a:t>
            </a:r>
            <a:r>
              <a:rPr lang="es-ES" sz="1900" dirty="0" smtClean="0"/>
              <a:t> = {</a:t>
            </a:r>
            <a:r>
              <a:rPr lang="es-ES" sz="1900" dirty="0" err="1" smtClean="0"/>
              <a:t>2:"Pepe",1:"Juan",0:"Ana</a:t>
            </a:r>
            <a:r>
              <a:rPr lang="es-ES" sz="1900" dirty="0" smtClean="0"/>
              <a:t>"};</a:t>
            </a:r>
          </a:p>
          <a:p>
            <a:pPr marL="274320" lvl="1" indent="0">
              <a:buNone/>
            </a:pPr>
            <a:r>
              <a:rPr lang="es-ES" sz="1900" dirty="0" err="1" smtClean="0"/>
              <a:t>var</a:t>
            </a:r>
            <a:r>
              <a:rPr lang="es-ES" sz="1900" dirty="0" smtClean="0"/>
              <a:t> </a:t>
            </a:r>
            <a:r>
              <a:rPr lang="es-ES" sz="1900" dirty="0" err="1" smtClean="0"/>
              <a:t>misEnemigos</a:t>
            </a:r>
            <a:r>
              <a:rPr lang="es-ES" sz="1900" dirty="0" smtClean="0"/>
              <a:t> = {"</a:t>
            </a:r>
            <a:r>
              <a:rPr lang="es-ES" sz="1900" dirty="0" err="1" smtClean="0"/>
              <a:t>primero":"Cansancio","2":"Dolor",3:13,"cuarto":</a:t>
            </a:r>
            <a:r>
              <a:rPr lang="es-ES" sz="1900" dirty="0" err="1"/>
              <a:t>"</a:t>
            </a:r>
            <a:r>
              <a:rPr lang="es-ES" sz="1900" dirty="0" err="1" smtClean="0"/>
              <a:t>Falsos</a:t>
            </a:r>
            <a:r>
              <a:rPr lang="es-ES" sz="1900" dirty="0"/>
              <a:t>"};</a:t>
            </a:r>
          </a:p>
          <a:p>
            <a:pPr lvl="1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971600" y="2852936"/>
            <a:ext cx="30963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???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6876256" y="3151650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???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660232" y="343968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???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293096"/>
            <a:ext cx="959805" cy="85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87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e inicialización de un </a:t>
            </a:r>
            <a:r>
              <a:rPr lang="es-ES" dirty="0" err="1" smtClean="0"/>
              <a:t>Array</a:t>
            </a:r>
            <a:endParaRPr lang="gl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s-ES" dirty="0" err="1" smtClean="0"/>
              <a:t>Array</a:t>
            </a:r>
            <a:r>
              <a:rPr lang="es-ES" dirty="0" smtClean="0"/>
              <a:t> mixto u Objeto literal</a:t>
            </a:r>
          </a:p>
          <a:p>
            <a:pPr marL="274320" lvl="1" indent="0">
              <a:buNone/>
            </a:pPr>
            <a:r>
              <a:rPr lang="es-ES" sz="1800" dirty="0" err="1" smtClean="0"/>
              <a:t>var</a:t>
            </a:r>
            <a:r>
              <a:rPr lang="es-ES" sz="1800" dirty="0" smtClean="0"/>
              <a:t> </a:t>
            </a:r>
            <a:r>
              <a:rPr lang="es-ES" sz="1800" dirty="0" err="1" smtClean="0"/>
              <a:t>misAmigos</a:t>
            </a:r>
            <a:r>
              <a:rPr lang="es-ES" sz="1800" dirty="0" smtClean="0"/>
              <a:t> = {</a:t>
            </a:r>
            <a:r>
              <a:rPr lang="es-ES" sz="1800" dirty="0" err="1" smtClean="0"/>
              <a:t>2:"Pepe",1:"Juan",0:"Ana</a:t>
            </a:r>
            <a:r>
              <a:rPr lang="es-ES" sz="1800" dirty="0" smtClean="0"/>
              <a:t>"};</a:t>
            </a:r>
          </a:p>
          <a:p>
            <a:pPr marL="274320" lvl="1" indent="0">
              <a:buNone/>
            </a:pPr>
            <a:r>
              <a:rPr lang="es-ES" sz="1800" dirty="0" err="1" smtClean="0"/>
              <a:t>var</a:t>
            </a:r>
            <a:r>
              <a:rPr lang="es-ES" sz="1800" dirty="0" smtClean="0"/>
              <a:t> </a:t>
            </a:r>
            <a:r>
              <a:rPr lang="es-ES" sz="1800" dirty="0" err="1" smtClean="0"/>
              <a:t>misEnemigos</a:t>
            </a:r>
            <a:r>
              <a:rPr lang="es-ES" sz="1800" dirty="0" smtClean="0"/>
              <a:t> = {"primero":"Cansancio","2":"Dolor",3:13,"cuarto":</a:t>
            </a:r>
            <a:r>
              <a:rPr lang="es-ES" sz="1800" dirty="0"/>
              <a:t>"</a:t>
            </a:r>
            <a:r>
              <a:rPr lang="es-ES" sz="1800" dirty="0" smtClean="0"/>
              <a:t>Falsos"};</a:t>
            </a:r>
            <a:endParaRPr lang="es-ES" dirty="0"/>
          </a:p>
          <a:p>
            <a:pPr marL="274320" lvl="1" indent="0">
              <a:buNone/>
            </a:pPr>
            <a:endParaRPr lang="es-ES" sz="1800" dirty="0"/>
          </a:p>
          <a:p>
            <a:pPr marL="274320" lvl="1" indent="0">
              <a:buNone/>
            </a:pPr>
            <a:r>
              <a:rPr lang="es-ES" sz="1800" dirty="0" smtClean="0"/>
              <a:t>Otra forma más clara de escribir los </a:t>
            </a:r>
            <a:r>
              <a:rPr lang="es-ES" sz="1800" dirty="0" err="1" smtClean="0"/>
              <a:t>arrays</a:t>
            </a:r>
            <a:r>
              <a:rPr lang="es-ES" sz="1800" dirty="0" smtClean="0"/>
              <a:t> mixtos:</a:t>
            </a:r>
          </a:p>
          <a:p>
            <a:pPr marL="274320" lvl="1" indent="0">
              <a:buNone/>
            </a:pPr>
            <a:endParaRPr lang="es-ES" sz="1800" dirty="0" smtClean="0"/>
          </a:p>
          <a:p>
            <a:pPr marL="274320" lvl="1" indent="0">
              <a:buNone/>
            </a:pPr>
            <a:r>
              <a:rPr lang="es-ES" sz="1800" dirty="0" err="1"/>
              <a:t>var</a:t>
            </a:r>
            <a:r>
              <a:rPr lang="es-ES" sz="1800" dirty="0"/>
              <a:t> </a:t>
            </a:r>
            <a:r>
              <a:rPr lang="es-ES" sz="1800" dirty="0" err="1"/>
              <a:t>misEnemigos</a:t>
            </a:r>
            <a:r>
              <a:rPr lang="es-ES" sz="1800" dirty="0"/>
              <a:t> = </a:t>
            </a:r>
            <a:r>
              <a:rPr lang="es-ES" sz="1800" dirty="0" smtClean="0"/>
              <a:t>{</a:t>
            </a:r>
          </a:p>
          <a:p>
            <a:pPr marL="274320" lvl="1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"</a:t>
            </a:r>
            <a:r>
              <a:rPr lang="es-ES" sz="1800" dirty="0" err="1"/>
              <a:t>primero":"Cansancio</a:t>
            </a:r>
            <a:r>
              <a:rPr lang="es-ES" sz="1800" dirty="0" smtClean="0"/>
              <a:t>",</a:t>
            </a:r>
          </a:p>
          <a:p>
            <a:pPr marL="274320" lvl="1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"</a:t>
            </a:r>
            <a:r>
              <a:rPr lang="es-ES" sz="1800" dirty="0"/>
              <a:t>2":"Dolor</a:t>
            </a:r>
            <a:r>
              <a:rPr lang="es-ES" sz="1800" dirty="0" smtClean="0"/>
              <a:t>",</a:t>
            </a:r>
          </a:p>
          <a:p>
            <a:pPr marL="274320" lvl="1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3:13,</a:t>
            </a:r>
          </a:p>
          <a:p>
            <a:pPr marL="274320" lvl="1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"</a:t>
            </a:r>
            <a:r>
              <a:rPr lang="es-ES" sz="1800" dirty="0" err="1"/>
              <a:t>cuarto":"</a:t>
            </a:r>
            <a:r>
              <a:rPr lang="es-ES" sz="1800" dirty="0" err="1" smtClean="0"/>
              <a:t>Falsos</a:t>
            </a:r>
            <a:r>
              <a:rPr lang="es-ES" sz="1800" dirty="0" smtClean="0"/>
              <a:t>”</a:t>
            </a:r>
          </a:p>
          <a:p>
            <a:pPr marL="274320" lvl="1" indent="0">
              <a:buNone/>
            </a:pPr>
            <a:r>
              <a:rPr lang="es-ES" sz="1800" dirty="0" smtClean="0"/>
              <a:t>};</a:t>
            </a:r>
            <a:endParaRPr lang="es-ES" sz="1800" dirty="0"/>
          </a:p>
          <a:p>
            <a:pPr marL="274320" lvl="1" indent="0">
              <a:buNone/>
            </a:pPr>
            <a:r>
              <a:rPr lang="es-ES" sz="1800" dirty="0" smtClean="0"/>
              <a:t>No olvidar que un </a:t>
            </a:r>
            <a:r>
              <a:rPr lang="es-ES" sz="1800" dirty="0" err="1" smtClean="0"/>
              <a:t>array</a:t>
            </a:r>
            <a:r>
              <a:rPr lang="es-ES" sz="1800" dirty="0" smtClean="0"/>
              <a:t> mixto es un objeto literal y de esta forma vemos claramente las propiedades del objeto.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9122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1144</TotalTime>
  <Words>761</Words>
  <Application>Microsoft Office PowerPoint</Application>
  <PresentationFormat>Presentación en pantalla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Webdings</vt:lpstr>
      <vt:lpstr>Claridad</vt:lpstr>
      <vt:lpstr>Estructuras definidas por el usuario en javascript</vt:lpstr>
      <vt:lpstr>Mapa conceptual</vt:lpstr>
      <vt:lpstr>Estructuras definidas por el usuario en JavaScript</vt:lpstr>
      <vt:lpstr>Estructuras de datos</vt:lpstr>
      <vt:lpstr>Array - Matriz - Vector</vt:lpstr>
      <vt:lpstr>Array - Matriz - Vector</vt:lpstr>
      <vt:lpstr>Array</vt:lpstr>
      <vt:lpstr>Creación e inicialización de un Array</vt:lpstr>
      <vt:lpstr>Creación e inicialización de un Array</vt:lpstr>
      <vt:lpstr>Recorrido de un Array</vt:lpstr>
      <vt:lpstr>Borrado de un elemento de un Array</vt:lpstr>
      <vt:lpstr>Actividad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JavaScript</dc:title>
  <dc:creator>Beatriz</dc:creator>
  <cp:lastModifiedBy>bea</cp:lastModifiedBy>
  <cp:revision>109</cp:revision>
  <dcterms:created xsi:type="dcterms:W3CDTF">2012-10-04T10:12:16Z</dcterms:created>
  <dcterms:modified xsi:type="dcterms:W3CDTF">2019-10-14T07:11:58Z</dcterms:modified>
</cp:coreProperties>
</file>