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c3ec1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c3ec1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c3ec1d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c3ec1d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c3ec1d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3c3ec1d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c3ec1d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3c3ec1d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c3ec1d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c3ec1d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c3ec1d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3c3ec1d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3c3ec1d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3c3ec1d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artinCvetkovic/PSI_Projekat-Brzi_Prsti/blob/main/Dokumentacija/SSU_Dokumentacija/v1.1/SSU_DodavanjeIzmenaTekstova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Brzi prsti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Enigma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Prva faza - smišljanje ideje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Učestvovali: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Aleksa Savić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Martin Cvetković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Petar Tirnanić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Ivan Savić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Druga faza - SSU dokumenti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Učestvovali: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Aleksa Savić -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DodavanjeIzmenaTekstova</a:t>
            </a:r>
            <a:r>
              <a:rPr lang="en">
                <a:solidFill>
                  <a:schemeClr val="dk1"/>
                </a:solidFill>
              </a:rPr>
              <a:t>, PregledGlobalneRangListe, PregledPrijateljskeRangListe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Martin Cvetković - AdministriranjeSistema, PrijavljivanjeKorisnika, RegistracijaKorisnika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Petar Tirnanić - DnevniIzazov, PregledIOdabirTekstova, SoloBrzoKucanje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Ivan Savić - DodavanjePrijatelja, PregledTudjegProfila, PristupSopstvenomProfilu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Treća faza - formalna inspekcija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Inspekciju nama vršio tim: </a:t>
            </a:r>
            <a:r>
              <a:rPr i="1" lang="en"/>
              <a:t>A3M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 vršili inspekciju timu: </a:t>
            </a:r>
            <a:r>
              <a:rPr i="1" lang="en"/>
              <a:t>Team 7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Moderator: Aleksa Savić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Svi članovi tima su učestvovali u inspekciji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Četvrta faza - modelovanje baze podataka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Bazu podataka modelovali: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Petar Tirnanić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Ivan Savić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Peta faza - implementacija web aplikacije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Aplikacija je napravljena koristeći Laravel PHP Framework i MySQL kao bazu podataka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Učestvovali svi i implementirali funkcionalnosti opisane njihovim SSU dokumentima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Šesta faza - modelovanje aplikacije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Modelovanje urađeno u alatu StarUML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Učestvovali svi i modelovali funkcionalnosti opisane njihovim SSU dokumentima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Sedma faza - testiranje web aplikacije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Testovi su implementirani u Selenium IDE, kao i u okviru Laravela, koristeći PHPUnit framework za testiranje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Aleksa je testirao Ivanov deo funkcionalnosti, a Martin Petrov, i obrnuto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