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6" d="100"/>
          <a:sy n="86" d="100"/>
        </p:scale>
        <p:origin x="27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0F19E-9C69-B5BE-E3CE-44DD30C1B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9DBA4-D30C-01F8-D91F-995C93CAC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79AEF-6097-CDFE-2C8A-A6044A2B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D591D-3A5B-AF8F-07F4-4DCEFDC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1F9C1-367F-E310-356C-7FB8B9B9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0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4E7A7-5B84-BFB5-7D5B-8CF5C954D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4BF7C6-5CD3-4BE0-5190-9E9DB8E5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0B87A-CCD8-239F-B4EB-4758D8C4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1FB35-0A5C-2B4D-8081-8CA626C6E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7631-190B-BC28-6B48-38BAF2EF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08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5A770E-01A4-E44B-A74E-CC111F87E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135FA-18DB-DF02-517B-F6CC9E6B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6D376-A7BD-6934-97C8-6E7DF12C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B1242-70DE-B3A4-9756-517395BE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D955A-8A69-CE86-FD0B-E320E258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90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58AD-0250-3F68-F2B1-04791E7BE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8B56-20A6-7633-2302-A19772DF8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E1DE7-8ADD-016A-2566-2BC4A84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D07F-0D90-2CF1-8B7E-8ECE453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9445-9937-4663-0391-A9E24C01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61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65E10-9204-BC2F-7FDD-6EDB623E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DA249-5D4D-1871-D53A-1BD4FC9F6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DFBA5-3C40-E02D-A0B5-AC8B7539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1010-D02D-C4EB-BE0E-9E34D796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1EC2-D999-DF89-E83B-65F431B2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34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2F4C-6940-084F-6765-B6F4CFF6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61A5-16DD-2989-3CA1-272C64B95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7FB35-82A8-7190-9D78-50CBEBDB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A9706-0EED-DBD2-0A65-0534F734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890A5-7A8E-D4CC-6383-C401EAD1E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0F426-55B1-17D6-32C4-189D046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66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9A6D-67BD-F8CD-A58B-ACD1FF890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B85B3-7B1D-47CE-16E6-8C0FF5BFD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E5FB8-CDE4-F778-915C-1E689CD00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A2FB3-2B3D-55C8-4950-A7DD5B8F8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509C0-2BAF-2465-CF4E-919CAFFE4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26287-83F6-CD94-C270-DB6491C5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CE7A0-8861-C06C-83F9-E0EFB5E7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256A32-B259-E06D-1F0E-D169EFE2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27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C440-679B-5B0C-81FB-C4408510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A3984C-CADE-98EC-021D-341102F60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4FB97-2B6A-2589-9A26-5433FFB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F761E5-4068-42B9-0BCE-6BF09AB1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07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83221-C475-4032-7310-99B6E401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C1091E-423B-9027-3334-B9A0FDDB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78CD3-3A22-8116-AF7D-1DBD3932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95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810A-852E-BF7D-AD08-91A1C629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12A03-AFB0-103C-F047-49A912B1A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A22AA-BE2C-0FD2-B69A-DC2610B4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93A59-98A8-02E8-6AA8-A03ED566B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742E5-2D8F-DF2D-5A09-FA33C32D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51026-3F79-68AC-4018-D5A99BE1A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75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CE68-4A92-2CD6-EA9B-D295668B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BFE95F-F62E-C06C-F19B-0FE650F8F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A854B-2135-9153-66AB-16D01CF81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63BF7-E7FB-CD6B-061A-A218B63AD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A57DA-F8E9-4352-39A8-D1F17F88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15665-B85C-A896-C9AB-0C9F050E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320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F038C-B8F4-AD52-57D2-F55876C9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13543-EFD6-3287-5DE5-E55FE0B3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3707-5E82-A080-67D4-A7D6D8ACE4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C08EB-AADE-4672-AD33-23B382326F68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EB91B-1B15-F27B-0ED4-E2F30881D9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5A46D-FBC0-58CE-F68B-E5B572CE2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EB17F-0450-45F7-A462-FA05096751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38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13F7-EB69-80DD-7328-BC08F9F9F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02" y="1118812"/>
            <a:ext cx="10515600" cy="1325563"/>
          </a:xfrm>
        </p:spPr>
        <p:txBody>
          <a:bodyPr/>
          <a:lstStyle/>
          <a:p>
            <a:r>
              <a:rPr lang="en-GB" dirty="0"/>
              <a:t>Why MMC?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70F5587-5DF0-2F2E-203A-066DE9739249}"/>
              </a:ext>
            </a:extLst>
          </p:cNvPr>
          <p:cNvSpPr txBox="1">
            <a:spLocks/>
          </p:cNvSpPr>
          <p:nvPr/>
        </p:nvSpPr>
        <p:spPr>
          <a:xfrm>
            <a:off x="752302" y="24997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It’s not a replacement for FCU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0A53B1-BAC6-B3C0-A61F-575ECD8CC55A}"/>
              </a:ext>
            </a:extLst>
          </p:cNvPr>
          <p:cNvSpPr txBox="1">
            <a:spLocks/>
          </p:cNvSpPr>
          <p:nvPr/>
        </p:nvSpPr>
        <p:spPr>
          <a:xfrm>
            <a:off x="752302" y="38253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So </a:t>
            </a:r>
            <a:r>
              <a:rPr lang="en-GB" dirty="0" err="1"/>
              <a:t>whats</a:t>
            </a:r>
            <a:r>
              <a:rPr lang="en-GB" dirty="0"/>
              <a:t> different?</a:t>
            </a:r>
          </a:p>
        </p:txBody>
      </p:sp>
    </p:spTree>
    <p:extLst>
      <p:ext uri="{BB962C8B-B14F-4D97-AF65-F5344CB8AC3E}">
        <p14:creationId xmlns:p14="http://schemas.microsoft.com/office/powerpoint/2010/main" val="96142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F2DD7-DC2E-A2FF-7C97-31C810239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0538"/>
            <a:ext cx="10515600" cy="527108"/>
          </a:xfrm>
        </p:spPr>
        <p:txBody>
          <a:bodyPr>
            <a:noAutofit/>
          </a:bodyPr>
          <a:lstStyle/>
          <a:p>
            <a:r>
              <a:rPr lang="en-GB" sz="3200" dirty="0"/>
              <a:t>Cross Platform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07ED7B-5EDC-7328-92FA-DA8FD13D2754}"/>
              </a:ext>
            </a:extLst>
          </p:cNvPr>
          <p:cNvSpPr txBox="1">
            <a:spLocks/>
          </p:cNvSpPr>
          <p:nvPr/>
        </p:nvSpPr>
        <p:spPr>
          <a:xfrm>
            <a:off x="838200" y="1351454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Module Descriptor files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DB2ADC-6B8F-C726-EF1D-202D429F332C}"/>
              </a:ext>
            </a:extLst>
          </p:cNvPr>
          <p:cNvSpPr txBox="1">
            <a:spLocks/>
          </p:cNvSpPr>
          <p:nvPr/>
        </p:nvSpPr>
        <p:spPr>
          <a:xfrm>
            <a:off x="838200" y="2865755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Event teaching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D5C0EB-D1D8-68A7-FDBB-AB636F8201BC}"/>
              </a:ext>
            </a:extLst>
          </p:cNvPr>
          <p:cNvSpPr txBox="1">
            <a:spLocks/>
          </p:cNvSpPr>
          <p:nvPr/>
        </p:nvSpPr>
        <p:spPr>
          <a:xfrm>
            <a:off x="838200" y="3573088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Automatic CAN adaptor detection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272A008-A4DB-CC5E-2AED-9D4EEC9E11B7}"/>
              </a:ext>
            </a:extLst>
          </p:cNvPr>
          <p:cNvSpPr txBox="1">
            <a:spLocks/>
          </p:cNvSpPr>
          <p:nvPr/>
        </p:nvSpPr>
        <p:spPr>
          <a:xfrm>
            <a:off x="838200" y="2102370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Refreshing Data directly from nodes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5B8F82-B34F-B383-FC29-F9F5A9AD4D6C}"/>
              </a:ext>
            </a:extLst>
          </p:cNvPr>
          <p:cNvSpPr txBox="1">
            <a:spLocks/>
          </p:cNvSpPr>
          <p:nvPr/>
        </p:nvSpPr>
        <p:spPr>
          <a:xfrm>
            <a:off x="838200" y="4315156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VLCB support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C5CBFA-EF8B-78DA-64E7-DADE260AB562}"/>
              </a:ext>
            </a:extLst>
          </p:cNvPr>
          <p:cNvSpPr txBox="1">
            <a:spLocks/>
          </p:cNvSpPr>
          <p:nvPr/>
        </p:nvSpPr>
        <p:spPr>
          <a:xfrm>
            <a:off x="838200" y="4979438"/>
            <a:ext cx="10515600" cy="527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259756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Why MMC?</vt:lpstr>
      <vt:lpstr>Cross Platform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Ellis</dc:creator>
  <cp:lastModifiedBy>David Ellis</cp:lastModifiedBy>
  <cp:revision>2</cp:revision>
  <dcterms:created xsi:type="dcterms:W3CDTF">2024-08-25T16:24:06Z</dcterms:created>
  <dcterms:modified xsi:type="dcterms:W3CDTF">2024-08-25T16:43:17Z</dcterms:modified>
</cp:coreProperties>
</file>