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  <p:sldId id="262" r:id="rId5"/>
    <p:sldId id="260" r:id="rId6"/>
    <p:sldId id="263" r:id="rId7"/>
    <p:sldId id="264" r:id="rId8"/>
    <p:sldId id="265" r:id="rId9"/>
    <p:sldId id="267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FFDE-8010-4886-8B2F-BC504488A820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D0FC-455E-43E2-92A3-59DCB85B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3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FFDE-8010-4886-8B2F-BC504488A820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D0FC-455E-43E2-92A3-59DCB85B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1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FFDE-8010-4886-8B2F-BC504488A820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D0FC-455E-43E2-92A3-59DCB85B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4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FFDE-8010-4886-8B2F-BC504488A820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D0FC-455E-43E2-92A3-59DCB85B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7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FFDE-8010-4886-8B2F-BC504488A820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D0FC-455E-43E2-92A3-59DCB85B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6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FFDE-8010-4886-8B2F-BC504488A820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D0FC-455E-43E2-92A3-59DCB85B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3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FFDE-8010-4886-8B2F-BC504488A820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D0FC-455E-43E2-92A3-59DCB85B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4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FFDE-8010-4886-8B2F-BC504488A820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D0FC-455E-43E2-92A3-59DCB85B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1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FFDE-8010-4886-8B2F-BC504488A820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D0FC-455E-43E2-92A3-59DCB85B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7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FFDE-8010-4886-8B2F-BC504488A820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D0FC-455E-43E2-92A3-59DCB85B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4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FFDE-8010-4886-8B2F-BC504488A820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D0FC-455E-43E2-92A3-59DCB85B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8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BFFDE-8010-4886-8B2F-BC504488A820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6D0FC-455E-43E2-92A3-59DCB85B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Class: Source(client)</a:t>
            </a:r>
            <a:br>
              <a:rPr lang="en-US" b="1" dirty="0" smtClean="0"/>
            </a:br>
            <a:r>
              <a:rPr lang="en-US" b="1" dirty="0" smtClean="0"/>
              <a:t>Superclass:</a:t>
            </a:r>
            <a:br>
              <a:rPr lang="en-US" b="1" dirty="0" smtClean="0"/>
            </a:br>
            <a:r>
              <a:rPr lang="en-US" b="1" dirty="0" smtClean="0"/>
              <a:t>Subclass: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Responsabilities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loadF</a:t>
            </a:r>
            <a:r>
              <a:rPr lang="en-US" dirty="0" err="1" smtClean="0"/>
              <a:t>ile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findKeyword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Collaborations</a:t>
            </a:r>
          </a:p>
          <a:p>
            <a:r>
              <a:rPr lang="en-US" dirty="0" smtClean="0"/>
              <a:t>Main(Server)</a:t>
            </a:r>
            <a:endParaRPr lang="en-US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5759355" y="1825625"/>
            <a:ext cx="0" cy="5032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0" y="182562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0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Class: </a:t>
            </a:r>
            <a:r>
              <a:rPr lang="en-US" b="1" dirty="0" err="1" smtClean="0"/>
              <a:t>IterationBlock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Superclass:</a:t>
            </a:r>
            <a:br>
              <a:rPr lang="en-US" b="1" dirty="0" smtClean="0"/>
            </a:br>
            <a:r>
              <a:rPr lang="en-US" b="1" dirty="0" smtClean="0"/>
              <a:t>Subclass: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Responsabilities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.?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Collaborations:</a:t>
            </a:r>
          </a:p>
          <a:p>
            <a:r>
              <a:rPr lang="en-US" dirty="0" smtClean="0"/>
              <a:t>CFG(Server)</a:t>
            </a:r>
          </a:p>
          <a:p>
            <a:r>
              <a:rPr lang="en-US" dirty="0" smtClean="0"/>
              <a:t>XML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759355" y="1825625"/>
            <a:ext cx="0" cy="5032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182562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78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Class: </a:t>
            </a:r>
            <a:r>
              <a:rPr lang="en-US" b="1" dirty="0" err="1" smtClean="0"/>
              <a:t>StatementBlock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Superclass:</a:t>
            </a:r>
            <a:br>
              <a:rPr lang="en-US" b="1" dirty="0" smtClean="0"/>
            </a:br>
            <a:r>
              <a:rPr lang="en-US" b="1" dirty="0" smtClean="0"/>
              <a:t>Subclass: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Responsabilities</a:t>
            </a:r>
            <a:r>
              <a:rPr lang="en-US" dirty="0" smtClean="0"/>
              <a:t>:</a:t>
            </a:r>
          </a:p>
          <a:p>
            <a:r>
              <a:rPr lang="en-US" dirty="0"/>
              <a:t>?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Collaborations:</a:t>
            </a:r>
          </a:p>
          <a:p>
            <a:r>
              <a:rPr lang="en-US" dirty="0" smtClean="0"/>
              <a:t>CFG(Server)</a:t>
            </a:r>
          </a:p>
          <a:p>
            <a:r>
              <a:rPr lang="en-US" dirty="0" smtClean="0"/>
              <a:t>XML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759355" y="1825625"/>
            <a:ext cx="0" cy="5032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182562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Class: </a:t>
            </a:r>
            <a:br>
              <a:rPr lang="en-US" b="1" dirty="0" smtClean="0"/>
            </a:br>
            <a:r>
              <a:rPr lang="en-US" b="1" dirty="0" smtClean="0"/>
              <a:t>Superclass:</a:t>
            </a:r>
            <a:br>
              <a:rPr lang="en-US" b="1" dirty="0" smtClean="0"/>
            </a:br>
            <a:r>
              <a:rPr lang="en-US" b="1" dirty="0" smtClean="0"/>
              <a:t>Subclass: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Responsabilities</a:t>
            </a:r>
            <a:r>
              <a:rPr lang="en-US" dirty="0" smtClean="0"/>
              <a:t>:</a:t>
            </a:r>
          </a:p>
          <a:p>
            <a:r>
              <a:rPr lang="en-US" dirty="0"/>
              <a:t>?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Collaborations:</a:t>
            </a:r>
          </a:p>
          <a:p>
            <a:r>
              <a:rPr lang="en-US" dirty="0" smtClean="0"/>
              <a:t>CFG(Server)</a:t>
            </a:r>
          </a:p>
          <a:p>
            <a:r>
              <a:rPr lang="en-US" dirty="0" smtClean="0"/>
              <a:t>XML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759355" y="1825625"/>
            <a:ext cx="0" cy="5032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182562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80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Class: </a:t>
            </a:r>
            <a:r>
              <a:rPr lang="en-US" b="1" dirty="0" smtClean="0"/>
              <a:t>Block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Superclass:</a:t>
            </a:r>
            <a:br>
              <a:rPr lang="en-US" b="1" dirty="0" smtClean="0"/>
            </a:br>
            <a:r>
              <a:rPr lang="en-US" b="1" dirty="0" smtClean="0"/>
              <a:t>Subclass: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Responsabilities</a:t>
            </a:r>
            <a:r>
              <a:rPr lang="en-US" dirty="0" smtClean="0"/>
              <a:t>:</a:t>
            </a:r>
          </a:p>
          <a:p>
            <a:r>
              <a:rPr lang="en-US" dirty="0"/>
              <a:t>?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Collaborations:</a:t>
            </a:r>
          </a:p>
          <a:p>
            <a:r>
              <a:rPr lang="en-US" dirty="0" smtClean="0"/>
              <a:t>CFG(Server)</a:t>
            </a:r>
          </a:p>
          <a:p>
            <a:r>
              <a:rPr lang="en-US" dirty="0" smtClean="0"/>
              <a:t>XML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759355" y="1825625"/>
            <a:ext cx="0" cy="5032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182562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7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Class: </a:t>
            </a:r>
            <a:r>
              <a:rPr lang="en-US" b="1" dirty="0" err="1" smtClean="0"/>
              <a:t>GenerateBlockXML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Superclass:</a:t>
            </a:r>
            <a:br>
              <a:rPr lang="en-US" b="1" dirty="0" smtClean="0"/>
            </a:br>
            <a:r>
              <a:rPr lang="en-US" b="1" dirty="0" smtClean="0"/>
              <a:t>Subclass: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Responsabilities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identifyBlock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conditionalBlockXML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iterationBlockXML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statementBlockXML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Collaborations: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759355" y="1825625"/>
            <a:ext cx="0" cy="5032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182562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30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Class: </a:t>
            </a:r>
            <a:r>
              <a:rPr lang="en-US" b="1" dirty="0" err="1" smtClean="0"/>
              <a:t>CreateFinalXML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Superclass:</a:t>
            </a:r>
            <a:br>
              <a:rPr lang="en-US" b="1" dirty="0" smtClean="0"/>
            </a:br>
            <a:r>
              <a:rPr lang="en-US" b="1" dirty="0" smtClean="0"/>
              <a:t>Subclass: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Responsabilities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appendXMLBlocks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createFinalXMLFile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Collaborations: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759355" y="1825625"/>
            <a:ext cx="0" cy="5032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182562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34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Class</a:t>
            </a:r>
            <a:r>
              <a:rPr lang="en-US" b="1" dirty="0" smtClean="0"/>
              <a:t>: D3Generator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Superclass:</a:t>
            </a:r>
            <a:br>
              <a:rPr lang="en-US" b="1" dirty="0" smtClean="0"/>
            </a:br>
            <a:r>
              <a:rPr lang="en-US" b="1" dirty="0" smtClean="0"/>
              <a:t>Subclass: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Responsabilities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loadXML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parseXMLtoHTML</a:t>
            </a:r>
            <a:endParaRPr lang="en-US" dirty="0" smtClean="0"/>
          </a:p>
          <a:p>
            <a:r>
              <a:rPr lang="en-US" dirty="0" err="1" smtClean="0"/>
              <a:t>generateHTML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Collaborations: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759355" y="1825625"/>
            <a:ext cx="0" cy="5032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182562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70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Class: </a:t>
            </a:r>
            <a:br>
              <a:rPr lang="en-US" b="1" dirty="0" smtClean="0"/>
            </a:br>
            <a:r>
              <a:rPr lang="en-US" b="1" dirty="0" smtClean="0"/>
              <a:t>Superclass:</a:t>
            </a:r>
            <a:br>
              <a:rPr lang="en-US" b="1" dirty="0" smtClean="0"/>
            </a:br>
            <a:r>
              <a:rPr lang="en-US" b="1" dirty="0" smtClean="0"/>
              <a:t>Subclass: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Responsabilities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Collaborations: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759355" y="1825625"/>
            <a:ext cx="0" cy="5032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182562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47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Class: CFG(client)</a:t>
            </a:r>
            <a:br>
              <a:rPr lang="en-US" b="1" dirty="0" smtClean="0"/>
            </a:br>
            <a:r>
              <a:rPr lang="en-US" b="1" dirty="0" smtClean="0"/>
              <a:t>Superclass:</a:t>
            </a:r>
            <a:br>
              <a:rPr lang="en-US" b="1" dirty="0" smtClean="0"/>
            </a:br>
            <a:r>
              <a:rPr lang="en-US" b="1" dirty="0" err="1" smtClean="0"/>
              <a:t>Subclass:NormalCFG</a:t>
            </a:r>
            <a:r>
              <a:rPr lang="en-US" b="1" dirty="0" smtClean="0"/>
              <a:t> and </a:t>
            </a:r>
            <a:r>
              <a:rPr lang="en-US" b="1" dirty="0" err="1" smtClean="0"/>
              <a:t>MultipleConditionCFG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Responsabilities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displayCFG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Collaborations:</a:t>
            </a:r>
            <a:endParaRPr lang="en-US" dirty="0"/>
          </a:p>
          <a:p>
            <a:r>
              <a:rPr lang="en-US" dirty="0" err="1" smtClean="0"/>
              <a:t>NormalCFG</a:t>
            </a:r>
            <a:r>
              <a:rPr lang="en-US" dirty="0" smtClean="0"/>
              <a:t>(Server)</a:t>
            </a:r>
          </a:p>
          <a:p>
            <a:r>
              <a:rPr lang="en-US" dirty="0" err="1" smtClean="0"/>
              <a:t>MultipleConditionCFG</a:t>
            </a:r>
            <a:r>
              <a:rPr lang="en-US" dirty="0" smtClean="0"/>
              <a:t>(Server)</a:t>
            </a:r>
            <a:endParaRPr lang="en-U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759355" y="1825625"/>
            <a:ext cx="0" cy="5032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182562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9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Class: </a:t>
            </a:r>
            <a:r>
              <a:rPr lang="en-US" b="1" dirty="0" err="1" smtClean="0"/>
              <a:t>NormalCFG</a:t>
            </a:r>
            <a:r>
              <a:rPr lang="en-US" b="1" dirty="0" smtClean="0"/>
              <a:t>(client)</a:t>
            </a:r>
            <a:br>
              <a:rPr lang="en-US" b="1" dirty="0" smtClean="0"/>
            </a:br>
            <a:r>
              <a:rPr lang="en-US" b="1" dirty="0" smtClean="0"/>
              <a:t>Superclass: CFG</a:t>
            </a:r>
            <a:br>
              <a:rPr lang="en-US" b="1" dirty="0" smtClean="0"/>
            </a:br>
            <a:r>
              <a:rPr lang="en-US" b="1" dirty="0" smtClean="0"/>
              <a:t>Subclass: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Responsabilities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generateD3Code().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generateNormalCFG</a:t>
            </a:r>
            <a:r>
              <a:rPr lang="en-US" dirty="0" smtClean="0"/>
              <a:t>()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Collaborations:</a:t>
            </a:r>
          </a:p>
          <a:p>
            <a:r>
              <a:rPr lang="en-US" dirty="0" smtClean="0"/>
              <a:t>Source(Server)</a:t>
            </a:r>
            <a:endParaRPr lang="en-U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759355" y="1825625"/>
            <a:ext cx="0" cy="5032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182562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1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Class: </a:t>
            </a:r>
            <a:r>
              <a:rPr lang="en-US" b="1" dirty="0" err="1" smtClean="0"/>
              <a:t>MultipleConditionCFG</a:t>
            </a:r>
            <a:r>
              <a:rPr lang="en-US" b="1" dirty="0" smtClean="0"/>
              <a:t>(client)</a:t>
            </a:r>
            <a:br>
              <a:rPr lang="en-US" b="1" dirty="0" smtClean="0"/>
            </a:br>
            <a:r>
              <a:rPr lang="en-US" b="1" dirty="0" smtClean="0"/>
              <a:t>Superclass: CFG</a:t>
            </a:r>
            <a:br>
              <a:rPr lang="en-US" b="1" dirty="0" smtClean="0"/>
            </a:br>
            <a:r>
              <a:rPr lang="en-US" b="1" dirty="0" smtClean="0"/>
              <a:t>Subclass: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8072" y="1825625"/>
            <a:ext cx="5181600" cy="4351338"/>
          </a:xfrm>
        </p:spPr>
        <p:txBody>
          <a:bodyPr/>
          <a:lstStyle/>
          <a:p>
            <a:r>
              <a:rPr lang="en-US" dirty="0" err="1" smtClean="0"/>
              <a:t>Responsabilities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generateMultipleConditionCFG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Collaborations:</a:t>
            </a:r>
          </a:p>
          <a:p>
            <a:r>
              <a:rPr lang="en-US" dirty="0" smtClean="0"/>
              <a:t>Source(Server)</a:t>
            </a:r>
            <a:endParaRPr lang="en-U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759355" y="1825625"/>
            <a:ext cx="0" cy="5032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182562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35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Class: XML(client)</a:t>
            </a:r>
            <a:br>
              <a:rPr lang="en-US" b="1" dirty="0" smtClean="0"/>
            </a:br>
            <a:r>
              <a:rPr lang="en-US" b="1" dirty="0" smtClean="0"/>
              <a:t>Superclass:</a:t>
            </a:r>
            <a:br>
              <a:rPr lang="en-US" b="1" dirty="0" smtClean="0"/>
            </a:br>
            <a:r>
              <a:rPr lang="en-US" b="1" dirty="0" smtClean="0"/>
              <a:t>Subclass: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Responsabilities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saveXML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Collaborations:</a:t>
            </a:r>
          </a:p>
          <a:p>
            <a:r>
              <a:rPr lang="en-US" dirty="0" smtClean="0"/>
              <a:t>CFG(Server)</a:t>
            </a:r>
            <a:endParaRPr lang="en-U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759355" y="1825625"/>
            <a:ext cx="0" cy="5032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182562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47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Class: </a:t>
            </a:r>
            <a:r>
              <a:rPr lang="en-US" b="1" dirty="0" smtClean="0"/>
              <a:t>GUI(Client)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Superclass:</a:t>
            </a:r>
            <a:br>
              <a:rPr lang="en-US" b="1" dirty="0" smtClean="0"/>
            </a:br>
            <a:r>
              <a:rPr lang="en-US" b="1" dirty="0" smtClean="0"/>
              <a:t>Subclass: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Responsabilities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drawLayout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drawBrowser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downloadGraph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Collaborations:</a:t>
            </a:r>
          </a:p>
          <a:p>
            <a:r>
              <a:rPr lang="en-US" dirty="0" smtClean="0"/>
              <a:t>CFG(Server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D3Generator(Server)</a:t>
            </a:r>
            <a:endParaRPr lang="en-U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759355" y="1825625"/>
            <a:ext cx="0" cy="5032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182562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88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Class: </a:t>
            </a:r>
            <a:r>
              <a:rPr lang="en-US" b="1" dirty="0" err="1" smtClean="0"/>
              <a:t>XMLBuilder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Superclass:</a:t>
            </a:r>
            <a:br>
              <a:rPr lang="en-US" b="1" dirty="0" smtClean="0"/>
            </a:br>
            <a:r>
              <a:rPr lang="en-US" b="1" dirty="0" smtClean="0"/>
              <a:t>Subclass: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Responsabilities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identifyOxbject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generateXML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appendXML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Collaborations:</a:t>
            </a:r>
          </a:p>
          <a:p>
            <a:r>
              <a:rPr lang="en-US" dirty="0" smtClean="0"/>
              <a:t>CFG(Server)</a:t>
            </a:r>
          </a:p>
          <a:p>
            <a:r>
              <a:rPr lang="en-US" dirty="0" smtClean="0"/>
              <a:t>XML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759355" y="1825625"/>
            <a:ext cx="0" cy="5032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182562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9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Class: </a:t>
            </a:r>
            <a:r>
              <a:rPr lang="en-US" b="1" dirty="0" err="1" smtClean="0"/>
              <a:t>KeywordFinder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Superclass:</a:t>
            </a:r>
            <a:br>
              <a:rPr lang="en-US" b="1" dirty="0" smtClean="0"/>
            </a:br>
            <a:r>
              <a:rPr lang="en-US" b="1" dirty="0" smtClean="0"/>
              <a:t>Subclass: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Responsabilities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lookForKeywords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whichKeyword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createBlock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Collaborations:</a:t>
            </a:r>
          </a:p>
          <a:p>
            <a:r>
              <a:rPr lang="en-US" dirty="0" smtClean="0"/>
              <a:t>CFG(Server)</a:t>
            </a:r>
          </a:p>
          <a:p>
            <a:r>
              <a:rPr lang="en-US" dirty="0" smtClean="0"/>
              <a:t>XML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759355" y="1825625"/>
            <a:ext cx="0" cy="5032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182562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44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Class: </a:t>
            </a:r>
            <a:r>
              <a:rPr lang="en-US" b="1" dirty="0" err="1" smtClean="0"/>
              <a:t>ConditionalBlock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Superclass:</a:t>
            </a:r>
            <a:br>
              <a:rPr lang="en-US" b="1" dirty="0" smtClean="0"/>
            </a:br>
            <a:r>
              <a:rPr lang="en-US" b="1" dirty="0" smtClean="0"/>
              <a:t>Subclass: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Responsabilities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&gt;?</a:t>
            </a:r>
          </a:p>
          <a:p>
            <a:r>
              <a:rPr lang="en-US" dirty="0" smtClean="0"/>
              <a:t>&gt;?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Collaborations:</a:t>
            </a:r>
          </a:p>
          <a:p>
            <a:r>
              <a:rPr lang="en-US" dirty="0" smtClean="0"/>
              <a:t>CFG(Server)</a:t>
            </a:r>
          </a:p>
          <a:p>
            <a:r>
              <a:rPr lang="en-US" dirty="0" smtClean="0"/>
              <a:t>XML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759355" y="1825625"/>
            <a:ext cx="0" cy="5032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182562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05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215</Words>
  <Application>Microsoft Office PowerPoint</Application>
  <PresentationFormat>Widescreen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Class: Source(client) Superclass: Subclass:</vt:lpstr>
      <vt:lpstr>Class: CFG(client) Superclass: Subclass:NormalCFG and MultipleConditionCFG</vt:lpstr>
      <vt:lpstr>Class: NormalCFG(client) Superclass: CFG Subclass:</vt:lpstr>
      <vt:lpstr>Class: MultipleConditionCFG(client) Superclass: CFG Subclass:</vt:lpstr>
      <vt:lpstr>Class: XML(client) Superclass: Subclass:</vt:lpstr>
      <vt:lpstr>Class: GUI(Client) Superclass: Subclass:</vt:lpstr>
      <vt:lpstr>Class: XMLBuilder Superclass: Subclass:</vt:lpstr>
      <vt:lpstr>Class: KeywordFinder Superclass: Subclass:</vt:lpstr>
      <vt:lpstr>Class: ConditionalBlock Superclass: Subclass:</vt:lpstr>
      <vt:lpstr>Class: IterationBlock Superclass: Subclass:</vt:lpstr>
      <vt:lpstr>Class: StatementBlock Superclass: Subclass:</vt:lpstr>
      <vt:lpstr>Class:  Superclass: Subclass:</vt:lpstr>
      <vt:lpstr>Class: Block Superclass: Subclass:</vt:lpstr>
      <vt:lpstr>Class: GenerateBlockXML Superclass: Subclass:</vt:lpstr>
      <vt:lpstr>Class: CreateFinalXML Superclass: Subclass:</vt:lpstr>
      <vt:lpstr>Class: D3Generator Superclass: Subclass:</vt:lpstr>
      <vt:lpstr>Class:  Superclass: Subclass: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Class: Source Superclass: Subclass:</dc:title>
  <dc:creator>Andres Olivas</dc:creator>
  <cp:lastModifiedBy>Martin</cp:lastModifiedBy>
  <cp:revision>18</cp:revision>
  <dcterms:created xsi:type="dcterms:W3CDTF">2016-06-19T06:14:18Z</dcterms:created>
  <dcterms:modified xsi:type="dcterms:W3CDTF">2016-06-21T02:03:21Z</dcterms:modified>
</cp:coreProperties>
</file>