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75" r:id="rId4"/>
    <p:sldId id="272" r:id="rId5"/>
    <p:sldId id="270" r:id="rId6"/>
    <p:sldId id="268" r:id="rId7"/>
    <p:sldId id="267" r:id="rId8"/>
    <p:sldId id="269" r:id="rId9"/>
    <p:sldId id="264" r:id="rId10"/>
    <p:sldId id="276" r:id="rId11"/>
    <p:sldId id="259" r:id="rId12"/>
    <p:sldId id="261" r:id="rId13"/>
    <p:sldId id="262" r:id="rId14"/>
    <p:sldId id="260" r:id="rId15"/>
    <p:sldId id="26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7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FFDE-8010-4886-8B2F-BC504488A820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D0FC-455E-43E2-92A3-59DCB85B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3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FFDE-8010-4886-8B2F-BC504488A820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D0FC-455E-43E2-92A3-59DCB85B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1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FFDE-8010-4886-8B2F-BC504488A820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D0FC-455E-43E2-92A3-59DCB85B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4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FFDE-8010-4886-8B2F-BC504488A820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D0FC-455E-43E2-92A3-59DCB85B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7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FFDE-8010-4886-8B2F-BC504488A820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D0FC-455E-43E2-92A3-59DCB85B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6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FFDE-8010-4886-8B2F-BC504488A820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D0FC-455E-43E2-92A3-59DCB85B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3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FFDE-8010-4886-8B2F-BC504488A820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D0FC-455E-43E2-92A3-59DCB85B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4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FFDE-8010-4886-8B2F-BC504488A820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D0FC-455E-43E2-92A3-59DCB85B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1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FFDE-8010-4886-8B2F-BC504488A820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D0FC-455E-43E2-92A3-59DCB85B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7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FFDE-8010-4886-8B2F-BC504488A820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D0FC-455E-43E2-92A3-59DCB85B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4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FFDE-8010-4886-8B2F-BC504488A820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6D0FC-455E-43E2-92A3-59DCB85B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8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BFFDE-8010-4886-8B2F-BC504488A820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6D0FC-455E-43E2-92A3-59DCB85B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Class: </a:t>
            </a:r>
            <a:r>
              <a:rPr lang="en-US" b="1" dirty="0" err="1" smtClean="0"/>
              <a:t>FileHandler</a:t>
            </a:r>
            <a:r>
              <a:rPr lang="en-US" b="1" dirty="0" smtClean="0"/>
              <a:t>(client</a:t>
            </a:r>
            <a:r>
              <a:rPr lang="en-US" b="1" dirty="0" smtClean="0"/>
              <a:t>)</a:t>
            </a:r>
            <a:br>
              <a:rPr lang="en-US" b="1" dirty="0" smtClean="0"/>
            </a:br>
            <a:r>
              <a:rPr lang="en-US" b="1" dirty="0" smtClean="0"/>
              <a:t>Superclass:</a:t>
            </a:r>
            <a:br>
              <a:rPr lang="en-US" b="1" dirty="0" smtClean="0"/>
            </a:br>
            <a:r>
              <a:rPr lang="en-US" b="1" dirty="0" smtClean="0"/>
              <a:t>Subclass: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Responsabilities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loadFile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closeFile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Collaborations</a:t>
            </a:r>
          </a:p>
          <a:p>
            <a:r>
              <a:rPr lang="en-US" dirty="0" smtClean="0"/>
              <a:t>Main(Server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5759355" y="1825625"/>
            <a:ext cx="0" cy="5032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0" y="182562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0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Class: </a:t>
            </a:r>
            <a:r>
              <a:rPr lang="en-US" b="1" dirty="0" err="1" smtClean="0"/>
              <a:t>XMLCreator</a:t>
            </a:r>
            <a:r>
              <a:rPr lang="en-US" b="1" dirty="0" smtClean="0"/>
              <a:t>(client</a:t>
            </a:r>
            <a:r>
              <a:rPr lang="en-US" b="1" dirty="0" smtClean="0"/>
              <a:t>)</a:t>
            </a:r>
            <a:br>
              <a:rPr lang="en-US" b="1" dirty="0" smtClean="0"/>
            </a:br>
            <a:r>
              <a:rPr lang="en-US" b="1" dirty="0" smtClean="0"/>
              <a:t>Superclass:</a:t>
            </a:r>
            <a:br>
              <a:rPr lang="en-US" b="1" dirty="0" smtClean="0"/>
            </a:br>
            <a:r>
              <a:rPr lang="en-US" b="1" dirty="0" smtClean="0"/>
              <a:t>Subclass: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Responsabilities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err="1" smtClean="0"/>
              <a:t>createXMLTemplate</a:t>
            </a:r>
            <a:r>
              <a:rPr lang="en-US" dirty="0" smtClean="0"/>
              <a:t>()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Collaborations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 smtClean="0"/>
              <a:t>XMLBulder</a:t>
            </a:r>
            <a:r>
              <a:rPr lang="en-US" dirty="0" smtClean="0"/>
              <a:t>(Server)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5759355" y="1825625"/>
            <a:ext cx="0" cy="5032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182562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86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Class: </a:t>
            </a:r>
            <a:r>
              <a:rPr lang="en-US" b="1" dirty="0" err="1" smtClean="0"/>
              <a:t>NormalCFG</a:t>
            </a:r>
            <a:r>
              <a:rPr lang="en-US" b="1" dirty="0" smtClean="0"/>
              <a:t>(client)</a:t>
            </a:r>
            <a:br>
              <a:rPr lang="en-US" b="1" dirty="0" smtClean="0"/>
            </a:br>
            <a:r>
              <a:rPr lang="en-US" b="1" dirty="0" smtClean="0"/>
              <a:t>Superclass: CFG</a:t>
            </a:r>
            <a:br>
              <a:rPr lang="en-US" b="1" dirty="0" smtClean="0"/>
            </a:br>
            <a:r>
              <a:rPr lang="en-US" b="1" dirty="0" smtClean="0"/>
              <a:t>Subclass: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Responsabilities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generateD3Code().</a:t>
            </a:r>
          </a:p>
          <a:p>
            <a:r>
              <a:rPr lang="en-US" dirty="0" err="1" smtClean="0"/>
              <a:t>generateNormalCFG</a:t>
            </a:r>
            <a:r>
              <a:rPr lang="en-US" dirty="0" smtClean="0"/>
              <a:t>()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Collaborations:</a:t>
            </a:r>
          </a:p>
          <a:p>
            <a:r>
              <a:rPr lang="en-US" dirty="0" smtClean="0"/>
              <a:t>Source(Server)</a:t>
            </a:r>
            <a:endParaRPr lang="en-U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5759355" y="1825625"/>
            <a:ext cx="0" cy="5032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182562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1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Class: CFG(client)</a:t>
            </a:r>
            <a:br>
              <a:rPr lang="en-US" b="1" dirty="0" smtClean="0"/>
            </a:br>
            <a:r>
              <a:rPr lang="en-US" b="1" dirty="0" smtClean="0"/>
              <a:t>Superclass:</a:t>
            </a:r>
            <a:br>
              <a:rPr lang="en-US" b="1" dirty="0" smtClean="0"/>
            </a:br>
            <a:r>
              <a:rPr lang="en-US" b="1" dirty="0" err="1" smtClean="0"/>
              <a:t>Subclass:NormalCFG</a:t>
            </a:r>
            <a:r>
              <a:rPr lang="en-US" b="1" dirty="0" smtClean="0"/>
              <a:t> and </a:t>
            </a:r>
            <a:r>
              <a:rPr lang="en-US" b="1" dirty="0" err="1" smtClean="0"/>
              <a:t>MultipleConditionCFG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Responsabilities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displayCFG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Collaborations:</a:t>
            </a:r>
            <a:endParaRPr lang="en-US" dirty="0"/>
          </a:p>
          <a:p>
            <a:r>
              <a:rPr lang="en-US" dirty="0" err="1" smtClean="0"/>
              <a:t>NormalCFG</a:t>
            </a:r>
            <a:r>
              <a:rPr lang="en-US" dirty="0" smtClean="0"/>
              <a:t>(Server)</a:t>
            </a:r>
          </a:p>
          <a:p>
            <a:r>
              <a:rPr lang="en-US" dirty="0" err="1" smtClean="0"/>
              <a:t>MultipleConditionCFG</a:t>
            </a:r>
            <a:r>
              <a:rPr lang="en-US" dirty="0" smtClean="0"/>
              <a:t>(Server)</a:t>
            </a:r>
            <a:endParaRPr lang="en-U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5759355" y="1825625"/>
            <a:ext cx="0" cy="5032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182562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92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Class: </a:t>
            </a:r>
            <a:r>
              <a:rPr lang="en-US" b="1" dirty="0" err="1" smtClean="0"/>
              <a:t>MultipleConditionCFG</a:t>
            </a:r>
            <a:r>
              <a:rPr lang="en-US" b="1" dirty="0" smtClean="0"/>
              <a:t>(client)</a:t>
            </a:r>
            <a:br>
              <a:rPr lang="en-US" b="1" dirty="0" smtClean="0"/>
            </a:br>
            <a:r>
              <a:rPr lang="en-US" b="1" dirty="0" smtClean="0"/>
              <a:t>Superclass: CFG</a:t>
            </a:r>
            <a:br>
              <a:rPr lang="en-US" b="1" dirty="0" smtClean="0"/>
            </a:br>
            <a:r>
              <a:rPr lang="en-US" b="1" dirty="0" smtClean="0"/>
              <a:t>Subclass: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8072" y="1825625"/>
            <a:ext cx="5181600" cy="4351338"/>
          </a:xfrm>
        </p:spPr>
        <p:txBody>
          <a:bodyPr/>
          <a:lstStyle/>
          <a:p>
            <a:r>
              <a:rPr lang="en-US" dirty="0" err="1" smtClean="0"/>
              <a:t>Responsabilities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generateMultipleConditionCFG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Collaborations:</a:t>
            </a:r>
          </a:p>
          <a:p>
            <a:r>
              <a:rPr lang="en-US" dirty="0" smtClean="0"/>
              <a:t>Source(Server)</a:t>
            </a:r>
            <a:endParaRPr lang="en-U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5759355" y="1825625"/>
            <a:ext cx="0" cy="5032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182562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35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Class: XML(client)</a:t>
            </a:r>
            <a:br>
              <a:rPr lang="en-US" b="1" dirty="0" smtClean="0"/>
            </a:br>
            <a:r>
              <a:rPr lang="en-US" b="1" dirty="0" smtClean="0"/>
              <a:t>Superclass:</a:t>
            </a:r>
            <a:br>
              <a:rPr lang="en-US" b="1" dirty="0" smtClean="0"/>
            </a:br>
            <a:r>
              <a:rPr lang="en-US" b="1" dirty="0" smtClean="0"/>
              <a:t>Subclass: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Responsabilities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saveXML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Collaborations:</a:t>
            </a:r>
          </a:p>
          <a:p>
            <a:r>
              <a:rPr lang="en-US" dirty="0" err="1" smtClean="0"/>
              <a:t>XMLBuilder</a:t>
            </a:r>
            <a:r>
              <a:rPr lang="en-US" dirty="0" smtClean="0"/>
              <a:t>(Server)</a:t>
            </a:r>
            <a:endParaRPr lang="en-U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5759355" y="1825625"/>
            <a:ext cx="0" cy="5032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182562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47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Class: GUI(Client)</a:t>
            </a:r>
            <a:br>
              <a:rPr lang="en-US" b="1" dirty="0" smtClean="0"/>
            </a:br>
            <a:r>
              <a:rPr lang="en-US" b="1" dirty="0" smtClean="0"/>
              <a:t>Superclass:</a:t>
            </a:r>
            <a:br>
              <a:rPr lang="en-US" b="1" dirty="0" smtClean="0"/>
            </a:br>
            <a:r>
              <a:rPr lang="en-US" b="1" dirty="0" smtClean="0"/>
              <a:t>Subclass: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Responsabilities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drawLayout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drawBrowser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downloadGraph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Collaborations:</a:t>
            </a:r>
          </a:p>
          <a:p>
            <a:r>
              <a:rPr lang="en-US" dirty="0" smtClean="0"/>
              <a:t>D3Generator(Server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5759355" y="1825625"/>
            <a:ext cx="0" cy="5032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182562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88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Class: D3Generator</a:t>
            </a:r>
            <a:br>
              <a:rPr lang="en-US" b="1" dirty="0" smtClean="0"/>
            </a:br>
            <a:r>
              <a:rPr lang="en-US" b="1" dirty="0" smtClean="0"/>
              <a:t>Superclass:</a:t>
            </a:r>
            <a:br>
              <a:rPr lang="en-US" b="1" dirty="0" smtClean="0"/>
            </a:br>
            <a:r>
              <a:rPr lang="en-US" b="1" dirty="0" smtClean="0"/>
              <a:t>Subclass: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Responsabilities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loadXML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parseXMLtoHTML</a:t>
            </a:r>
            <a:endParaRPr lang="en-US" dirty="0" smtClean="0"/>
          </a:p>
          <a:p>
            <a:r>
              <a:rPr lang="en-US" dirty="0" err="1" smtClean="0"/>
              <a:t>generateHTML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Collaborations: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5759355" y="1825625"/>
            <a:ext cx="0" cy="5032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182562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70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Class: </a:t>
            </a:r>
            <a:r>
              <a:rPr lang="en-US" b="1" dirty="0" err="1" smtClean="0"/>
              <a:t>KeywordFinder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Superclass:</a:t>
            </a:r>
            <a:br>
              <a:rPr lang="en-US" b="1" dirty="0" smtClean="0"/>
            </a:br>
            <a:r>
              <a:rPr lang="en-US" b="1" dirty="0" smtClean="0"/>
              <a:t>Subclass: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Responsabilities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findKeyword</a:t>
            </a:r>
            <a:r>
              <a:rPr lang="en-US" dirty="0"/>
              <a:t>()</a:t>
            </a:r>
            <a:endParaRPr lang="en-US" dirty="0" smtClean="0"/>
          </a:p>
          <a:p>
            <a:r>
              <a:rPr lang="en-US" dirty="0" err="1" smtClean="0"/>
              <a:t>identifyKeywords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Collaborations:</a:t>
            </a:r>
          </a:p>
          <a:p>
            <a:r>
              <a:rPr lang="en-US" dirty="0" err="1" smtClean="0"/>
              <a:t>FileHandler</a:t>
            </a:r>
            <a:r>
              <a:rPr lang="en-US" dirty="0" smtClean="0"/>
              <a:t>(Server)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5759355" y="1825625"/>
            <a:ext cx="0" cy="5032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182562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44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Class: </a:t>
            </a:r>
            <a:r>
              <a:rPr lang="en-US" b="1" dirty="0" err="1" smtClean="0"/>
              <a:t>BlockCreator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Superclass:</a:t>
            </a:r>
            <a:br>
              <a:rPr lang="en-US" b="1" dirty="0" smtClean="0"/>
            </a:br>
            <a:r>
              <a:rPr lang="en-US" b="1" dirty="0" smtClean="0"/>
              <a:t>Subclass: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Responsabilities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creteBlock</a:t>
            </a:r>
            <a:r>
              <a:rPr lang="en-US" dirty="0" smtClean="0"/>
              <a:t>()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Collaborations:</a:t>
            </a:r>
          </a:p>
          <a:p>
            <a:pPr marL="0" indent="0">
              <a:buNone/>
            </a:pPr>
            <a:r>
              <a:rPr lang="en-US" dirty="0" err="1" smtClean="0"/>
              <a:t>KeywordFinder</a:t>
            </a:r>
            <a:r>
              <a:rPr lang="en-US" dirty="0" smtClean="0"/>
              <a:t>(Server)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5759355" y="1825625"/>
            <a:ext cx="0" cy="5032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182562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07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Class: </a:t>
            </a:r>
            <a:r>
              <a:rPr lang="en-US" b="1" dirty="0" err="1" smtClean="0"/>
              <a:t>GenerateBlockXML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Superclass:</a:t>
            </a:r>
            <a:br>
              <a:rPr lang="en-US" b="1" dirty="0" smtClean="0"/>
            </a:br>
            <a:r>
              <a:rPr lang="en-US" b="1" dirty="0" smtClean="0"/>
              <a:t>Subclass: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Responsabilities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identifyBlock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conditionalBlockXML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iterationBlockXML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statementBlockXML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Collaborations: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5759355" y="1825625"/>
            <a:ext cx="0" cy="5032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182562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30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Class: Block</a:t>
            </a:r>
            <a:br>
              <a:rPr lang="en-US" b="1" dirty="0" smtClean="0"/>
            </a:br>
            <a:r>
              <a:rPr lang="en-US" b="1" dirty="0" smtClean="0"/>
              <a:t>Superclass:</a:t>
            </a:r>
            <a:br>
              <a:rPr lang="en-US" b="1" dirty="0" smtClean="0"/>
            </a:br>
            <a:r>
              <a:rPr lang="en-US" b="1" dirty="0" smtClean="0"/>
              <a:t>Subclass: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Responsabilities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Knows File</a:t>
            </a:r>
          </a:p>
          <a:p>
            <a:r>
              <a:rPr lang="en-US" dirty="0" smtClean="0"/>
              <a:t>Knows Destination</a:t>
            </a:r>
          </a:p>
          <a:p>
            <a:r>
              <a:rPr lang="en-US" dirty="0" smtClean="0"/>
              <a:t>Knows Source</a:t>
            </a:r>
          </a:p>
          <a:p>
            <a:r>
              <a:rPr lang="en-US" dirty="0" smtClean="0"/>
              <a:t>Knows Line Numbers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Collaborations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BlockCreator</a:t>
            </a:r>
            <a:r>
              <a:rPr lang="en-US" dirty="0" smtClean="0"/>
              <a:t>(Server)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5759355" y="1825625"/>
            <a:ext cx="0" cy="5032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182562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7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Class: </a:t>
            </a:r>
            <a:r>
              <a:rPr lang="en-US" b="1" dirty="0" err="1" smtClean="0"/>
              <a:t>IterationBlock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Superclass</a:t>
            </a:r>
            <a:r>
              <a:rPr lang="en-US" b="1" dirty="0" smtClean="0"/>
              <a:t>: Block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Subclass: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Responsabilities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Inherits from Block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Collaborations:</a:t>
            </a:r>
          </a:p>
          <a:p>
            <a:r>
              <a:rPr lang="en-US" dirty="0" err="1" smtClean="0"/>
              <a:t>BlockCreator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5759355" y="1825625"/>
            <a:ext cx="0" cy="5032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182562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78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Class: </a:t>
            </a:r>
            <a:r>
              <a:rPr lang="en-US" b="1" dirty="0" err="1" smtClean="0"/>
              <a:t>ConditionalBlock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Superclass: Block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Subclass: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Responsabilities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Inherits from Block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Collaborations:</a:t>
            </a:r>
          </a:p>
          <a:p>
            <a:r>
              <a:rPr lang="en-US" dirty="0" err="1" smtClean="0"/>
              <a:t>BlockCreator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5759355" y="1825625"/>
            <a:ext cx="0" cy="5032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182562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05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Class: </a:t>
            </a:r>
            <a:r>
              <a:rPr lang="en-US" b="1" dirty="0" err="1" smtClean="0"/>
              <a:t>StatementBlock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Superclass</a:t>
            </a:r>
            <a:r>
              <a:rPr lang="en-US" b="1" dirty="0" smtClean="0"/>
              <a:t>: Block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Subclass: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Responsabilities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Inherits from Block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Collaborations:</a:t>
            </a:r>
          </a:p>
          <a:p>
            <a:r>
              <a:rPr lang="en-US" dirty="0" err="1" smtClean="0"/>
              <a:t>BlockCreator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5759355" y="1825625"/>
            <a:ext cx="0" cy="5032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182562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Class: </a:t>
            </a:r>
            <a:r>
              <a:rPr lang="en-US" b="1" dirty="0" err="1" smtClean="0"/>
              <a:t>XMLBuilder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Superclass:</a:t>
            </a:r>
            <a:br>
              <a:rPr lang="en-US" b="1" dirty="0" smtClean="0"/>
            </a:br>
            <a:r>
              <a:rPr lang="en-US" b="1" dirty="0" smtClean="0"/>
              <a:t>Subclass: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Responsabilities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generateXML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appendXML</a:t>
            </a:r>
            <a:r>
              <a:rPr lang="en-US" dirty="0" smtClean="0"/>
              <a:t>()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Collaborations</a:t>
            </a:r>
            <a:r>
              <a:rPr lang="en-US" dirty="0" smtClean="0"/>
              <a:t>:</a:t>
            </a:r>
          </a:p>
          <a:p>
            <a:r>
              <a:rPr lang="en-US" dirty="0" smtClean="0"/>
              <a:t>Block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5759355" y="1825625"/>
            <a:ext cx="0" cy="5032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0" y="182562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9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207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Class: FileHandler(client) Superclass: Subclass:</vt:lpstr>
      <vt:lpstr>Class: KeywordFinder Superclass: Subclass:</vt:lpstr>
      <vt:lpstr>Class: BlockCreator Superclass: Subclass:</vt:lpstr>
      <vt:lpstr>Class: GenerateBlockXML Superclass: Subclass:</vt:lpstr>
      <vt:lpstr>Class: Block Superclass: Subclass:</vt:lpstr>
      <vt:lpstr>Class: IterationBlock Superclass: Block Subclass:</vt:lpstr>
      <vt:lpstr>Class: ConditionalBlock Superclass: Block Subclass:</vt:lpstr>
      <vt:lpstr>Class: StatementBlock Superclass: Block Subclass:</vt:lpstr>
      <vt:lpstr>Class: XMLBuilder Superclass: Subclass:</vt:lpstr>
      <vt:lpstr>Class: XMLCreator(client) Superclass: Subclass:</vt:lpstr>
      <vt:lpstr>Class: NormalCFG(client) Superclass: CFG Subclass:</vt:lpstr>
      <vt:lpstr>Class: CFG(client) Superclass: Subclass:NormalCFG and MultipleConditionCFG</vt:lpstr>
      <vt:lpstr>Class: MultipleConditionCFG(client) Superclass: CFG Subclass:</vt:lpstr>
      <vt:lpstr>Class: XML(client) Superclass: Subclass:</vt:lpstr>
      <vt:lpstr>Class: GUI(Client) Superclass: Subclass:</vt:lpstr>
      <vt:lpstr>Class: D3Generator Superclass: Subclass: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Class: Source Superclass: Subclass:</dc:title>
  <dc:creator>Andres Olivas</dc:creator>
  <cp:lastModifiedBy>Martin</cp:lastModifiedBy>
  <cp:revision>27</cp:revision>
  <dcterms:created xsi:type="dcterms:W3CDTF">2016-06-19T06:14:18Z</dcterms:created>
  <dcterms:modified xsi:type="dcterms:W3CDTF">2016-06-22T23:28:09Z</dcterms:modified>
</cp:coreProperties>
</file>