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152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249154"/>
            <a:ext cx="9145191" cy="530025"/>
          </a:xfrm>
        </p:spPr>
        <p:txBody>
          <a:bodyPr anchor="b"/>
          <a:lstStyle>
            <a:lvl1pPr algn="ctr">
              <a:defRPr sz="13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799619"/>
            <a:ext cx="9145191" cy="367564"/>
          </a:xfrm>
        </p:spPr>
        <p:txBody>
          <a:bodyPr/>
          <a:lstStyle>
            <a:lvl1pPr marL="0" indent="0" algn="ctr">
              <a:buNone/>
              <a:defRPr sz="533"/>
            </a:lvl1pPr>
            <a:lvl2pPr marL="101498" indent="0" algn="ctr">
              <a:buNone/>
              <a:defRPr sz="444"/>
            </a:lvl2pPr>
            <a:lvl3pPr marL="202997" indent="0" algn="ctr">
              <a:buNone/>
              <a:defRPr sz="400"/>
            </a:lvl3pPr>
            <a:lvl4pPr marL="304495" indent="0" algn="ctr">
              <a:buNone/>
              <a:defRPr sz="355"/>
            </a:lvl4pPr>
            <a:lvl5pPr marL="405994" indent="0" algn="ctr">
              <a:buNone/>
              <a:defRPr sz="355"/>
            </a:lvl5pPr>
            <a:lvl6pPr marL="507492" indent="0" algn="ctr">
              <a:buNone/>
              <a:defRPr sz="355"/>
            </a:lvl6pPr>
            <a:lvl7pPr marL="608990" indent="0" algn="ctr">
              <a:buNone/>
              <a:defRPr sz="355"/>
            </a:lvl7pPr>
            <a:lvl8pPr marL="710489" indent="0" algn="ctr">
              <a:buNone/>
              <a:defRPr sz="355"/>
            </a:lvl8pPr>
            <a:lvl9pPr marL="811987" indent="0" algn="ctr">
              <a:buNone/>
              <a:defRPr sz="3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11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11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1054"/>
            <a:ext cx="2629242" cy="1290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81054"/>
            <a:ext cx="7735307" cy="1290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0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8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379546"/>
            <a:ext cx="10516970" cy="633281"/>
          </a:xfrm>
        </p:spPr>
        <p:txBody>
          <a:bodyPr anchor="b"/>
          <a:lstStyle>
            <a:lvl1pPr>
              <a:defRPr sz="13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1018819"/>
            <a:ext cx="10516970" cy="333028"/>
          </a:xfrm>
        </p:spPr>
        <p:txBody>
          <a:bodyPr/>
          <a:lstStyle>
            <a:lvl1pPr marL="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1pPr>
            <a:lvl2pPr marL="101498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2pPr>
            <a:lvl3pPr marL="20299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4495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4pPr>
            <a:lvl5pPr marL="405994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5pPr>
            <a:lvl6pPr marL="507492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6pPr>
            <a:lvl7pPr marL="608990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7pPr>
            <a:lvl8pPr marL="710489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8pPr>
            <a:lvl9pPr marL="811987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5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05272"/>
            <a:ext cx="5182275" cy="965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05272"/>
            <a:ext cx="5182275" cy="965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9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054"/>
            <a:ext cx="10516970" cy="29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373203"/>
            <a:ext cx="5158459" cy="182901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498" indent="0">
              <a:buNone/>
              <a:defRPr sz="444" b="1"/>
            </a:lvl2pPr>
            <a:lvl3pPr marL="202997" indent="0">
              <a:buNone/>
              <a:defRPr sz="400" b="1"/>
            </a:lvl3pPr>
            <a:lvl4pPr marL="304495" indent="0">
              <a:buNone/>
              <a:defRPr sz="355" b="1"/>
            </a:lvl4pPr>
            <a:lvl5pPr marL="405994" indent="0">
              <a:buNone/>
              <a:defRPr sz="355" b="1"/>
            </a:lvl5pPr>
            <a:lvl6pPr marL="507492" indent="0">
              <a:buNone/>
              <a:defRPr sz="355" b="1"/>
            </a:lvl6pPr>
            <a:lvl7pPr marL="608990" indent="0">
              <a:buNone/>
              <a:defRPr sz="355" b="1"/>
            </a:lvl7pPr>
            <a:lvl8pPr marL="710489" indent="0">
              <a:buNone/>
              <a:defRPr sz="355" b="1"/>
            </a:lvl8pPr>
            <a:lvl9pPr marL="811987" indent="0">
              <a:buNone/>
              <a:defRPr sz="3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556103"/>
            <a:ext cx="5158459" cy="817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373203"/>
            <a:ext cx="5183863" cy="182901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498" indent="0">
              <a:buNone/>
              <a:defRPr sz="444" b="1"/>
            </a:lvl2pPr>
            <a:lvl3pPr marL="202997" indent="0">
              <a:buNone/>
              <a:defRPr sz="400" b="1"/>
            </a:lvl3pPr>
            <a:lvl4pPr marL="304495" indent="0">
              <a:buNone/>
              <a:defRPr sz="355" b="1"/>
            </a:lvl4pPr>
            <a:lvl5pPr marL="405994" indent="0">
              <a:buNone/>
              <a:defRPr sz="355" b="1"/>
            </a:lvl5pPr>
            <a:lvl6pPr marL="507492" indent="0">
              <a:buNone/>
              <a:defRPr sz="355" b="1"/>
            </a:lvl6pPr>
            <a:lvl7pPr marL="608990" indent="0">
              <a:buNone/>
              <a:defRPr sz="355" b="1"/>
            </a:lvl7pPr>
            <a:lvl8pPr marL="710489" indent="0">
              <a:buNone/>
              <a:defRPr sz="355" b="1"/>
            </a:lvl8pPr>
            <a:lvl9pPr marL="811987" indent="0">
              <a:buNone/>
              <a:defRPr sz="3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556103"/>
            <a:ext cx="5183863" cy="817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7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67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101494"/>
            <a:ext cx="3932749" cy="355230"/>
          </a:xfrm>
        </p:spPr>
        <p:txBody>
          <a:bodyPr anchor="b"/>
          <a:lstStyle>
            <a:lvl1pPr>
              <a:defRPr sz="7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19199"/>
            <a:ext cx="6173004" cy="1081900"/>
          </a:xfrm>
        </p:spPr>
        <p:txBody>
          <a:bodyPr/>
          <a:lstStyle>
            <a:lvl1pPr>
              <a:defRPr sz="710"/>
            </a:lvl1pPr>
            <a:lvl2pPr>
              <a:defRPr sz="622"/>
            </a:lvl2pPr>
            <a:lvl3pPr>
              <a:defRPr sz="533"/>
            </a:lvl3pPr>
            <a:lvl4pPr>
              <a:defRPr sz="444"/>
            </a:lvl4pPr>
            <a:lvl5pPr>
              <a:defRPr sz="444"/>
            </a:lvl5pPr>
            <a:lvl6pPr>
              <a:defRPr sz="444"/>
            </a:lvl6pPr>
            <a:lvl7pPr>
              <a:defRPr sz="444"/>
            </a:lvl7pPr>
            <a:lvl8pPr>
              <a:defRPr sz="444"/>
            </a:lvl8pPr>
            <a:lvl9pPr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456724"/>
            <a:ext cx="3932749" cy="846138"/>
          </a:xfrm>
        </p:spPr>
        <p:txBody>
          <a:bodyPr/>
          <a:lstStyle>
            <a:lvl1pPr marL="0" indent="0">
              <a:buNone/>
              <a:defRPr sz="355"/>
            </a:lvl1pPr>
            <a:lvl2pPr marL="101498" indent="0">
              <a:buNone/>
              <a:defRPr sz="311"/>
            </a:lvl2pPr>
            <a:lvl3pPr marL="202997" indent="0">
              <a:buNone/>
              <a:defRPr sz="266"/>
            </a:lvl3pPr>
            <a:lvl4pPr marL="304495" indent="0">
              <a:buNone/>
              <a:defRPr sz="222"/>
            </a:lvl4pPr>
            <a:lvl5pPr marL="405994" indent="0">
              <a:buNone/>
              <a:defRPr sz="222"/>
            </a:lvl5pPr>
            <a:lvl6pPr marL="507492" indent="0">
              <a:buNone/>
              <a:defRPr sz="222"/>
            </a:lvl6pPr>
            <a:lvl7pPr marL="608990" indent="0">
              <a:buNone/>
              <a:defRPr sz="222"/>
            </a:lvl7pPr>
            <a:lvl8pPr marL="710489" indent="0">
              <a:buNone/>
              <a:defRPr sz="222"/>
            </a:lvl8pPr>
            <a:lvl9pPr marL="811987" indent="0">
              <a:buNone/>
              <a:defRPr sz="2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74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101494"/>
            <a:ext cx="3932749" cy="355230"/>
          </a:xfrm>
        </p:spPr>
        <p:txBody>
          <a:bodyPr anchor="b"/>
          <a:lstStyle>
            <a:lvl1pPr>
              <a:defRPr sz="7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19199"/>
            <a:ext cx="6173004" cy="1081900"/>
          </a:xfrm>
        </p:spPr>
        <p:txBody>
          <a:bodyPr anchor="t"/>
          <a:lstStyle>
            <a:lvl1pPr marL="0" indent="0">
              <a:buNone/>
              <a:defRPr sz="710"/>
            </a:lvl1pPr>
            <a:lvl2pPr marL="101498" indent="0">
              <a:buNone/>
              <a:defRPr sz="622"/>
            </a:lvl2pPr>
            <a:lvl3pPr marL="202997" indent="0">
              <a:buNone/>
              <a:defRPr sz="533"/>
            </a:lvl3pPr>
            <a:lvl4pPr marL="304495" indent="0">
              <a:buNone/>
              <a:defRPr sz="444"/>
            </a:lvl4pPr>
            <a:lvl5pPr marL="405994" indent="0">
              <a:buNone/>
              <a:defRPr sz="444"/>
            </a:lvl5pPr>
            <a:lvl6pPr marL="507492" indent="0">
              <a:buNone/>
              <a:defRPr sz="444"/>
            </a:lvl6pPr>
            <a:lvl7pPr marL="608990" indent="0">
              <a:buNone/>
              <a:defRPr sz="444"/>
            </a:lvl7pPr>
            <a:lvl8pPr marL="710489" indent="0">
              <a:buNone/>
              <a:defRPr sz="444"/>
            </a:lvl8pPr>
            <a:lvl9pPr marL="811987" indent="0">
              <a:buNone/>
              <a:defRPr sz="4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456724"/>
            <a:ext cx="3932749" cy="846138"/>
          </a:xfrm>
        </p:spPr>
        <p:txBody>
          <a:bodyPr/>
          <a:lstStyle>
            <a:lvl1pPr marL="0" indent="0">
              <a:buNone/>
              <a:defRPr sz="355"/>
            </a:lvl1pPr>
            <a:lvl2pPr marL="101498" indent="0">
              <a:buNone/>
              <a:defRPr sz="311"/>
            </a:lvl2pPr>
            <a:lvl3pPr marL="202997" indent="0">
              <a:buNone/>
              <a:defRPr sz="266"/>
            </a:lvl3pPr>
            <a:lvl4pPr marL="304495" indent="0">
              <a:buNone/>
              <a:defRPr sz="222"/>
            </a:lvl4pPr>
            <a:lvl5pPr marL="405994" indent="0">
              <a:buNone/>
              <a:defRPr sz="222"/>
            </a:lvl5pPr>
            <a:lvl6pPr marL="507492" indent="0">
              <a:buNone/>
              <a:defRPr sz="222"/>
            </a:lvl6pPr>
            <a:lvl7pPr marL="608990" indent="0">
              <a:buNone/>
              <a:defRPr sz="222"/>
            </a:lvl7pPr>
            <a:lvl8pPr marL="710489" indent="0">
              <a:buNone/>
              <a:defRPr sz="222"/>
            </a:lvl8pPr>
            <a:lvl9pPr marL="811987" indent="0">
              <a:buNone/>
              <a:defRPr sz="2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4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1054"/>
            <a:ext cx="10516970" cy="29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05272"/>
            <a:ext cx="10516970" cy="9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411052"/>
            <a:ext cx="2743557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7AE5-4898-41FE-9620-0B0F43849112}" type="datetimeFigureOut">
              <a:rPr lang="en-AU" smtClean="0"/>
              <a:t>21/02/2022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411052"/>
            <a:ext cx="4115336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411052"/>
            <a:ext cx="2743557" cy="81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82A5-337B-433C-871D-29850ACED3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55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2997" rtl="0" eaLnBrk="1" latinLnBrk="0" hangingPunct="1">
        <a:lnSpc>
          <a:spcPct val="90000"/>
        </a:lnSpc>
        <a:spcBef>
          <a:spcPct val="0"/>
        </a:spcBef>
        <a:buNone/>
        <a:defRPr sz="9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49" indent="-50749" algn="l" defTabSz="202997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2pPr>
      <a:lvl3pPr marL="253746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55244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56743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58241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59740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38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62736" indent="-50749" algn="l" defTabSz="202997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498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2997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4495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5994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7492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8990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0489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11987" algn="l" defTabSz="202997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18CB047-C616-4204-A998-7D16763D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3"/>
            <a:ext cx="12193588" cy="1524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C0A3B9-891B-4D09-9FFC-CC93DFD35CB8}"/>
              </a:ext>
            </a:extLst>
          </p:cNvPr>
          <p:cNvSpPr/>
          <p:nvPr/>
        </p:nvSpPr>
        <p:spPr>
          <a:xfrm>
            <a:off x="1790053" y="117579"/>
            <a:ext cx="8832245" cy="12872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73443-3E75-4DBE-A92A-F82D9F36BEB6}"/>
              </a:ext>
            </a:extLst>
          </p:cNvPr>
          <p:cNvSpPr txBox="1"/>
          <p:nvPr/>
        </p:nvSpPr>
        <p:spPr>
          <a:xfrm>
            <a:off x="1" y="-59045"/>
            <a:ext cx="12193587" cy="1200329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  <a:sp3d extrusionH="57150">
              <a:bevelT w="69850" h="38100" prst="cross"/>
            </a:sp3d>
          </a:bodyPr>
          <a:lstStyle/>
          <a:p>
            <a:pPr algn="ctr"/>
            <a:r>
              <a:rPr lang="en-AU" sz="7200" b="1" i="1" dirty="0" err="1">
                <a:ln w="28575">
                  <a:solidFill>
                    <a:srgbClr val="002060"/>
                  </a:solidFill>
                </a:ln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VVCEasy</a:t>
            </a:r>
            <a:endParaRPr lang="en-AU" sz="7200" b="1" i="1" dirty="0">
              <a:ln w="28575">
                <a:solidFill>
                  <a:srgbClr val="002060"/>
                </a:solidFill>
              </a:ln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33C8EE8-4F0D-471B-8B73-8BF3D31F7688}"/>
              </a:ext>
            </a:extLst>
          </p:cNvPr>
          <p:cNvSpPr/>
          <p:nvPr/>
        </p:nvSpPr>
        <p:spPr>
          <a:xfrm rot="1644800">
            <a:off x="1309605" y="186353"/>
            <a:ext cx="960895" cy="926978"/>
          </a:xfrm>
          <a:prstGeom prst="star5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59220A59-CBE4-455E-BE0F-307A81A63750}"/>
              </a:ext>
            </a:extLst>
          </p:cNvPr>
          <p:cNvSpPr/>
          <p:nvPr/>
        </p:nvSpPr>
        <p:spPr>
          <a:xfrm rot="1644800">
            <a:off x="10141852" y="268641"/>
            <a:ext cx="960895" cy="926978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0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Eesmaa</dc:creator>
  <cp:lastModifiedBy>Martin Eesmaa</cp:lastModifiedBy>
  <cp:revision>1</cp:revision>
  <dcterms:created xsi:type="dcterms:W3CDTF">2022-02-21T09:50:09Z</dcterms:created>
  <dcterms:modified xsi:type="dcterms:W3CDTF">2022-02-21T10:00:17Z</dcterms:modified>
</cp:coreProperties>
</file>