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ArchiMate Cookbook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Eero Hosiaisluoma	Instructor: Zhao Xiaoqi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DE6A5-40F8-ADB4-A273-642C9789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062162" y="447675"/>
            <a:ext cx="3773276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E864-EA2C-69CF-10E7-012849F9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915025" y="291326"/>
            <a:ext cx="4874078" cy="4160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9245E-E835-D58C-7561-53429130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49" y="1552575"/>
            <a:ext cx="3658994" cy="2000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E0447-4856-A90D-DEF3-B13ACA2F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57600"/>
            <a:ext cx="6096000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9F024-BF97-8359-70A4-4F30AFB5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7" y="242886"/>
            <a:ext cx="4598338" cy="262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7114F-1E40-EEAF-9F5A-11A80D9D0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242886"/>
            <a:ext cx="4581525" cy="262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34589E4E-37EE-C8C9-5FB3-39CAFD2F8057}"/>
              </a:ext>
            </a:extLst>
          </p:cNvPr>
          <p:cNvSpPr/>
          <p:nvPr/>
        </p:nvSpPr>
        <p:spPr>
          <a:xfrm>
            <a:off x="4238625" y="2924175"/>
            <a:ext cx="962025" cy="55245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792F17-CCDD-B91A-59FA-3F346685DAF1}"/>
              </a:ext>
            </a:extLst>
          </p:cNvPr>
          <p:cNvSpPr/>
          <p:nvPr/>
        </p:nvSpPr>
        <p:spPr>
          <a:xfrm>
            <a:off x="6991352" y="2924175"/>
            <a:ext cx="962025" cy="55245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1FA09-F3CA-7964-17DF-1A3972C2E157}"/>
              </a:ext>
            </a:extLst>
          </p:cNvPr>
          <p:cNvSpPr txBox="1"/>
          <p:nvPr/>
        </p:nvSpPr>
        <p:spPr>
          <a:xfrm>
            <a:off x="916635" y="2865697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masis MT Pro Black" panose="02040A04050005020304" pitchFamily="18" charset="0"/>
              </a:rPr>
              <a:t>ArchiSurance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5190A-47A9-7E03-5293-C215FDEE298D}"/>
              </a:ext>
            </a:extLst>
          </p:cNvPr>
          <p:cNvSpPr txBox="1"/>
          <p:nvPr/>
        </p:nvSpPr>
        <p:spPr>
          <a:xfrm>
            <a:off x="9064503" y="2865697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masis MT Pro Black" panose="02040A04050005020304" pitchFamily="18" charset="0"/>
              </a:rPr>
              <a:t>ArchiMetal</a:t>
            </a:r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514183BC-CAAB-E4EC-85BE-22073ACB39A7}"/>
              </a:ext>
            </a:extLst>
          </p:cNvPr>
          <p:cNvSpPr/>
          <p:nvPr/>
        </p:nvSpPr>
        <p:spPr>
          <a:xfrm>
            <a:off x="1981200" y="4199215"/>
            <a:ext cx="1676400" cy="1776414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69691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711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Corbel</vt:lpstr>
      <vt:lpstr>Euphemia</vt:lpstr>
      <vt:lpstr>Banded Design Blue 16x9</vt:lpstr>
      <vt:lpstr>ArchiMate Cookbook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5</cp:revision>
  <dcterms:created xsi:type="dcterms:W3CDTF">2024-08-14T01:35:17Z</dcterms:created>
  <dcterms:modified xsi:type="dcterms:W3CDTF">2024-08-14T13:28:44Z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2024-08-14T01:37:10Z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29b36e32-933c-4b69-8bc3-4151765a3958</vt:lpwstr>
  </property>
  <property fmtid="{D5CDD505-2E9C-101B-9397-08002B2CF9AE}" pid="8" name="MSIP_Label_19540963-e559-4020-8a90-fe8a502c2801_ContentBits">
    <vt:lpwstr>0</vt:lpwstr>
  </property>
</Properties>
</file>