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3" r:id="rId3"/>
    <p:sldId id="274" r:id="rId4"/>
    <p:sldId id="279" r:id="rId5"/>
    <p:sldId id="277" r:id="rId6"/>
    <p:sldId id="258" r:id="rId7"/>
    <p:sldId id="267" r:id="rId8"/>
    <p:sldId id="260" r:id="rId9"/>
    <p:sldId id="261" r:id="rId10"/>
    <p:sldId id="262" r:id="rId11"/>
    <p:sldId id="280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101" d="100"/>
          <a:sy n="101" d="100"/>
        </p:scale>
        <p:origin x="13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3-41C5-A2D9-73802AD5C7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03-41C5-A2D9-73802AD5C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0908688"/>
        <c:axId val="7432669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03-41C5-A2D9-73802AD5C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908688"/>
        <c:axId val="743266984"/>
      </c:lineChart>
      <c:catAx>
        <c:axId val="74090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266984"/>
        <c:crosses val="autoZero"/>
        <c:auto val="1"/>
        <c:lblAlgn val="ctr"/>
        <c:lblOffset val="100"/>
        <c:noMultiLvlLbl val="0"/>
      </c:catAx>
      <c:valAx>
        <c:axId val="743266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90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286EE-C089-4DF6-B790-C0E96A276C09}" type="doc">
      <dgm:prSet loTypeId="urn:microsoft.com/office/officeart/2009/3/layout/BlockDescending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82B3ED8-E765-403D-B9A2-B5830C301375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6B954D1-F24C-4496-9869-13A9CFEA6AD2}" type="parTrans" cxnId="{58F49689-EB2F-49B7-846B-8401D3105B92}">
      <dgm:prSet/>
      <dgm:spPr/>
      <dgm:t>
        <a:bodyPr/>
        <a:lstStyle/>
        <a:p>
          <a:endParaRPr lang="en-US"/>
        </a:p>
      </dgm:t>
    </dgm:pt>
    <dgm:pt modelId="{1AAAC048-6D87-4302-A344-9010E2FD6780}" type="sibTrans" cxnId="{58F49689-EB2F-49B7-846B-8401D3105B92}">
      <dgm:prSet/>
      <dgm:spPr/>
      <dgm:t>
        <a:bodyPr/>
        <a:lstStyle/>
        <a:p>
          <a:endParaRPr lang="en-US"/>
        </a:p>
      </dgm:t>
    </dgm:pt>
    <dgm:pt modelId="{F9B5E4A2-9B30-4E78-AF35-3849498D136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1891DD9-B325-4697-805D-F2744B51F28D}" type="parTrans" cxnId="{002BBB39-42B0-443C-BBFE-CCE1600C7F3F}">
      <dgm:prSet/>
      <dgm:spPr/>
      <dgm:t>
        <a:bodyPr/>
        <a:lstStyle/>
        <a:p>
          <a:endParaRPr lang="en-US"/>
        </a:p>
      </dgm:t>
    </dgm:pt>
    <dgm:pt modelId="{BB5E4612-A2AB-439F-A3FC-EAE08AF6BBDE}" type="sibTrans" cxnId="{002BBB39-42B0-443C-BBFE-CCE1600C7F3F}">
      <dgm:prSet/>
      <dgm:spPr/>
      <dgm:t>
        <a:bodyPr/>
        <a:lstStyle/>
        <a:p>
          <a:endParaRPr lang="en-US"/>
        </a:p>
      </dgm:t>
    </dgm:pt>
    <dgm:pt modelId="{D4FC1F9B-9474-46A1-B6A4-BD592C76941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64D86179-F0AC-484A-97F3-27B479C9D2F6}" type="parTrans" cxnId="{1665DE7C-D60A-404C-BA00-D612632D07DD}">
      <dgm:prSet/>
      <dgm:spPr/>
      <dgm:t>
        <a:bodyPr/>
        <a:lstStyle/>
        <a:p>
          <a:endParaRPr lang="en-US"/>
        </a:p>
      </dgm:t>
    </dgm:pt>
    <dgm:pt modelId="{BA7B8FAA-7DFF-482E-848F-A67AEB1CF6B1}" type="sibTrans" cxnId="{1665DE7C-D60A-404C-BA00-D612632D07DD}">
      <dgm:prSet/>
      <dgm:spPr/>
      <dgm:t>
        <a:bodyPr/>
        <a:lstStyle/>
        <a:p>
          <a:endParaRPr lang="en-US"/>
        </a:p>
      </dgm:t>
    </dgm:pt>
    <dgm:pt modelId="{31915B73-B24F-4095-8B7C-A3E2192BAC1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A804C40-1DD7-4458-89D4-E36BC426E3B6}" type="parTrans" cxnId="{CA1EFA93-8440-4FC7-BF01-5EA93B402FD3}">
      <dgm:prSet/>
      <dgm:spPr/>
      <dgm:t>
        <a:bodyPr/>
        <a:lstStyle/>
        <a:p>
          <a:endParaRPr lang="en-US"/>
        </a:p>
      </dgm:t>
    </dgm:pt>
    <dgm:pt modelId="{6CA804E7-252C-4448-8D5A-78A72F047DF5}" type="sibTrans" cxnId="{CA1EFA93-8440-4FC7-BF01-5EA93B402FD3}">
      <dgm:prSet/>
      <dgm:spPr/>
      <dgm:t>
        <a:bodyPr/>
        <a:lstStyle/>
        <a:p>
          <a:endParaRPr lang="en-US"/>
        </a:p>
      </dgm:t>
    </dgm:pt>
    <dgm:pt modelId="{D855C04F-62E5-4539-A3D2-0257C3EEE3F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833292D2-C1D7-4D28-8ECC-6926FF65094F}" type="parTrans" cxnId="{9CA98868-624E-4F8E-B760-A54E0D108B8A}">
      <dgm:prSet/>
      <dgm:spPr/>
      <dgm:t>
        <a:bodyPr/>
        <a:lstStyle/>
        <a:p>
          <a:endParaRPr lang="en-US"/>
        </a:p>
      </dgm:t>
    </dgm:pt>
    <dgm:pt modelId="{918C2F2D-9118-4E54-8BF0-E3523D616B57}" type="sibTrans" cxnId="{9CA98868-624E-4F8E-B760-A54E0D108B8A}">
      <dgm:prSet/>
      <dgm:spPr/>
      <dgm:t>
        <a:bodyPr/>
        <a:lstStyle/>
        <a:p>
          <a:endParaRPr lang="en-US"/>
        </a:p>
      </dgm:t>
    </dgm:pt>
    <dgm:pt modelId="{1F639FD7-FC86-4BD1-8EA8-7AFCDB7C575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D21AE87-76B5-43C2-B867-681049201242}" type="parTrans" cxnId="{B546E58F-751C-408E-9316-735C9B2763EE}">
      <dgm:prSet/>
      <dgm:spPr/>
      <dgm:t>
        <a:bodyPr/>
        <a:lstStyle/>
        <a:p>
          <a:endParaRPr lang="en-US"/>
        </a:p>
      </dgm:t>
    </dgm:pt>
    <dgm:pt modelId="{4B5EDC9D-8010-46DC-B8C7-80FECBB8813D}" type="sibTrans" cxnId="{B546E58F-751C-408E-9316-735C9B2763EE}">
      <dgm:prSet/>
      <dgm:spPr/>
      <dgm:t>
        <a:bodyPr/>
        <a:lstStyle/>
        <a:p>
          <a:endParaRPr lang="en-US"/>
        </a:p>
      </dgm:t>
    </dgm:pt>
    <dgm:pt modelId="{9157656F-657E-4B71-A99A-FD25DE5AA8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443E05E-1CD8-4CAF-81C6-6F3E8E7E7E67}" type="parTrans" cxnId="{6700D244-3B64-4640-BBB8-E783F0D7FC88}">
      <dgm:prSet/>
      <dgm:spPr/>
      <dgm:t>
        <a:bodyPr/>
        <a:lstStyle/>
        <a:p>
          <a:endParaRPr lang="en-US"/>
        </a:p>
      </dgm:t>
    </dgm:pt>
    <dgm:pt modelId="{A3922523-6415-4410-B045-367625E0CD27}" type="sibTrans" cxnId="{6700D244-3B64-4640-BBB8-E783F0D7FC88}">
      <dgm:prSet/>
      <dgm:spPr/>
      <dgm:t>
        <a:bodyPr/>
        <a:lstStyle/>
        <a:p>
          <a:endParaRPr lang="en-US"/>
        </a:p>
      </dgm:t>
    </dgm:pt>
    <dgm:pt modelId="{B417A7BD-18F3-4E67-AF5A-A59F03FAD07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8C8863C8-4923-4702-82AD-3690A531C87D}" type="parTrans" cxnId="{1A5E4758-C607-4AA3-B58D-F711617DBF5D}">
      <dgm:prSet/>
      <dgm:spPr/>
      <dgm:t>
        <a:bodyPr/>
        <a:lstStyle/>
        <a:p>
          <a:endParaRPr lang="en-US"/>
        </a:p>
      </dgm:t>
    </dgm:pt>
    <dgm:pt modelId="{730B0BD6-5755-4D6A-83DE-582209009516}" type="sibTrans" cxnId="{1A5E4758-C607-4AA3-B58D-F711617DBF5D}">
      <dgm:prSet/>
      <dgm:spPr/>
      <dgm:t>
        <a:bodyPr/>
        <a:lstStyle/>
        <a:p>
          <a:endParaRPr lang="en-US"/>
        </a:p>
      </dgm:t>
    </dgm:pt>
    <dgm:pt modelId="{A78CF39E-3C92-4231-B193-2B1B4562E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6E9109F-3DAD-4AAC-B121-040BB573A67E}" type="parTrans" cxnId="{CF8499C6-C96B-4DF7-A43F-091C9EA3F885}">
      <dgm:prSet/>
      <dgm:spPr/>
      <dgm:t>
        <a:bodyPr/>
        <a:lstStyle/>
        <a:p>
          <a:endParaRPr lang="en-US"/>
        </a:p>
      </dgm:t>
    </dgm:pt>
    <dgm:pt modelId="{4B17EEA1-79C8-4513-B88A-A9E3D9A6BBAC}" type="sibTrans" cxnId="{CF8499C6-C96B-4DF7-A43F-091C9EA3F885}">
      <dgm:prSet/>
      <dgm:spPr/>
      <dgm:t>
        <a:bodyPr/>
        <a:lstStyle/>
        <a:p>
          <a:endParaRPr lang="en-US"/>
        </a:p>
      </dgm:t>
    </dgm:pt>
    <dgm:pt modelId="{9EAF9FC2-F3A5-4E59-B51F-00B48DD2F2EB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417BEEC1-1A24-48B8-BB3C-34D8089EC196}" type="parTrans" cxnId="{B27DC05B-BE76-436C-B1C4-1297A548A88D}">
      <dgm:prSet/>
      <dgm:spPr/>
      <dgm:t>
        <a:bodyPr/>
        <a:lstStyle/>
        <a:p>
          <a:endParaRPr lang="en-US"/>
        </a:p>
      </dgm:t>
    </dgm:pt>
    <dgm:pt modelId="{FA1C6C10-2743-4803-B417-7DE87B8A5A8F}" type="sibTrans" cxnId="{B27DC05B-BE76-436C-B1C4-1297A548A88D}">
      <dgm:prSet/>
      <dgm:spPr/>
      <dgm:t>
        <a:bodyPr/>
        <a:lstStyle/>
        <a:p>
          <a:endParaRPr lang="en-US"/>
        </a:p>
      </dgm:t>
    </dgm:pt>
    <dgm:pt modelId="{14DC0861-719E-455C-A6F0-D34F62AE43B7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C0BD011A-1FCA-4E57-B1CC-49D06674C2DF}" type="parTrans" cxnId="{FDF9CC05-503E-424F-B8F0-5612A5CE2FA9}">
      <dgm:prSet/>
      <dgm:spPr/>
      <dgm:t>
        <a:bodyPr/>
        <a:lstStyle/>
        <a:p>
          <a:endParaRPr lang="en-US"/>
        </a:p>
      </dgm:t>
    </dgm:pt>
    <dgm:pt modelId="{5518D6F8-AB91-456D-938A-1B5C4AA1194F}" type="sibTrans" cxnId="{FDF9CC05-503E-424F-B8F0-5612A5CE2FA9}">
      <dgm:prSet/>
      <dgm:spPr/>
      <dgm:t>
        <a:bodyPr/>
        <a:lstStyle/>
        <a:p>
          <a:endParaRPr lang="en-US"/>
        </a:p>
      </dgm:t>
    </dgm:pt>
    <dgm:pt modelId="{DDF437A6-B527-4297-940A-DB892E3E041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1344233-1FE3-41B3-B1B4-469998E9554E}" type="parTrans" cxnId="{D8FFC67B-E986-4B5C-9519-FFA5EA36ECCD}">
      <dgm:prSet/>
      <dgm:spPr/>
      <dgm:t>
        <a:bodyPr/>
        <a:lstStyle/>
        <a:p>
          <a:endParaRPr lang="en-US"/>
        </a:p>
      </dgm:t>
    </dgm:pt>
    <dgm:pt modelId="{7E621F33-5EB6-4BDE-9E30-583D5964199A}" type="sibTrans" cxnId="{D8FFC67B-E986-4B5C-9519-FFA5EA36ECCD}">
      <dgm:prSet/>
      <dgm:spPr/>
      <dgm:t>
        <a:bodyPr/>
        <a:lstStyle/>
        <a:p>
          <a:endParaRPr lang="en-US"/>
        </a:p>
      </dgm:t>
    </dgm:pt>
    <dgm:pt modelId="{D1CB6BCB-ABC7-4830-9D66-97BEC7A1C903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679427E4-2DA8-4C54-AEB8-C270E875714F}" type="parTrans" cxnId="{E457FA6D-EA8B-4B54-AE73-6CB7A0200357}">
      <dgm:prSet/>
      <dgm:spPr/>
      <dgm:t>
        <a:bodyPr/>
        <a:lstStyle/>
        <a:p>
          <a:endParaRPr lang="en-US"/>
        </a:p>
      </dgm:t>
    </dgm:pt>
    <dgm:pt modelId="{B1548FB6-6C33-4A6A-A096-1C308A005C57}" type="sibTrans" cxnId="{E457FA6D-EA8B-4B54-AE73-6CB7A0200357}">
      <dgm:prSet/>
      <dgm:spPr/>
      <dgm:t>
        <a:bodyPr/>
        <a:lstStyle/>
        <a:p>
          <a:endParaRPr lang="en-US"/>
        </a:p>
      </dgm:t>
    </dgm:pt>
    <dgm:pt modelId="{CDC3BE65-6EA5-45E3-BBA9-19785FC025E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06872AE-F23F-461B-AA4B-F80FB9F96AFC}" type="parTrans" cxnId="{512563A3-55E1-4974-B0C1-69019386C68C}">
      <dgm:prSet/>
      <dgm:spPr/>
      <dgm:t>
        <a:bodyPr/>
        <a:lstStyle/>
        <a:p>
          <a:endParaRPr lang="en-US"/>
        </a:p>
      </dgm:t>
    </dgm:pt>
    <dgm:pt modelId="{075A8612-F332-4F55-8B12-7271AE4B8F96}" type="sibTrans" cxnId="{512563A3-55E1-4974-B0C1-69019386C68C}">
      <dgm:prSet/>
      <dgm:spPr/>
      <dgm:t>
        <a:bodyPr/>
        <a:lstStyle/>
        <a:p>
          <a:endParaRPr lang="en-US"/>
        </a:p>
      </dgm:t>
    </dgm:pt>
    <dgm:pt modelId="{70BC31D5-0AF4-46BA-93EE-8EF6996A2CAF}" type="pres">
      <dgm:prSet presAssocID="{226286EE-C089-4DF6-B790-C0E96A276C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1876178-43F6-4948-A0D3-F14C1B318357}" type="pres">
      <dgm:prSet presAssocID="{282B3ED8-E765-403D-B9A2-B5830C301375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585952E-5A9A-4DBA-A11B-341A18AC70E2}" type="pres">
      <dgm:prSet presAssocID="{282B3ED8-E765-403D-B9A2-B5830C301375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62A4AE-7902-460B-9788-9EB75935EC1D}" type="pres">
      <dgm:prSet presAssocID="{282B3ED8-E765-403D-B9A2-B5830C301375}" presName="accentShape_1" presStyleCnt="0"/>
      <dgm:spPr/>
    </dgm:pt>
    <dgm:pt modelId="{05EA762F-3D1E-4794-A4BC-DF5E651273C6}" type="pres">
      <dgm:prSet presAssocID="{282B3ED8-E765-403D-B9A2-B5830C301375}" presName="imageRepeatNode" presStyleLbl="node1" presStyleIdx="0" presStyleCnt="4"/>
      <dgm:spPr/>
    </dgm:pt>
    <dgm:pt modelId="{7AA2BBA0-80E2-45BD-8D19-62C1D7B66999}" type="pres">
      <dgm:prSet presAssocID="{D4FC1F9B-9474-46A1-B6A4-BD592C769416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4859E3F-DF56-43ED-8EA1-39C3E68DBEEA}" type="pres">
      <dgm:prSet presAssocID="{D4FC1F9B-9474-46A1-B6A4-BD592C769416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A346F971-5367-46D1-8CED-860689B4DC32}" type="pres">
      <dgm:prSet presAssocID="{D4FC1F9B-9474-46A1-B6A4-BD592C769416}" presName="accentShape_2" presStyleCnt="0"/>
      <dgm:spPr/>
    </dgm:pt>
    <dgm:pt modelId="{18553315-0A83-483D-AC50-A025DD74DD29}" type="pres">
      <dgm:prSet presAssocID="{D4FC1F9B-9474-46A1-B6A4-BD592C769416}" presName="imageRepeatNode" presStyleLbl="node1" presStyleIdx="1" presStyleCnt="4"/>
      <dgm:spPr/>
    </dgm:pt>
    <dgm:pt modelId="{3D1150B0-306B-4BCF-8C33-3474F0DF7EA4}" type="pres">
      <dgm:prSet presAssocID="{D855C04F-62E5-4539-A3D2-0257C3EEE3FB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AE249C1-A727-47EE-A38F-F1D9092A05DB}" type="pres">
      <dgm:prSet presAssocID="{D855C04F-62E5-4539-A3D2-0257C3EEE3FB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D35D85-7C5A-4186-887B-7CD643252A50}" type="pres">
      <dgm:prSet presAssocID="{D855C04F-62E5-4539-A3D2-0257C3EEE3FB}" presName="accentShape_3" presStyleCnt="0"/>
      <dgm:spPr/>
    </dgm:pt>
    <dgm:pt modelId="{DF7E8CD6-5A74-4C41-AB0A-23C8A96E0558}" type="pres">
      <dgm:prSet presAssocID="{D855C04F-62E5-4539-A3D2-0257C3EEE3FB}" presName="imageRepeatNode" presStyleLbl="node1" presStyleIdx="2" presStyleCnt="4"/>
      <dgm:spPr/>
    </dgm:pt>
    <dgm:pt modelId="{6C7F0D1E-3C37-4CD8-AE64-54CF0548AD67}" type="pres">
      <dgm:prSet presAssocID="{9EAF9FC2-F3A5-4E59-B51F-00B48DD2F2EB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F78642-4EF7-47B5-8DAB-3CFDEBB643C9}" type="pres">
      <dgm:prSet presAssocID="{9EAF9FC2-F3A5-4E59-B51F-00B48DD2F2EB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FD1E83F-8A81-4CD7-922B-C7D8B1B9CD2E}" type="pres">
      <dgm:prSet presAssocID="{9EAF9FC2-F3A5-4E59-B51F-00B48DD2F2EB}" presName="accentShape_4" presStyleCnt="0"/>
      <dgm:spPr/>
    </dgm:pt>
    <dgm:pt modelId="{D2BC8986-9AF3-4BB9-BAD5-7BADF23ACD14}" type="pres">
      <dgm:prSet presAssocID="{9EAF9FC2-F3A5-4E59-B51F-00B48DD2F2EB}" presName="imageRepeatNode" presStyleLbl="node1" presStyleIdx="3" presStyleCnt="4"/>
      <dgm:spPr/>
    </dgm:pt>
  </dgm:ptLst>
  <dgm:cxnLst>
    <dgm:cxn modelId="{8A00B005-18DA-4A65-9F4D-156EBF88BA32}" type="presOf" srcId="{14DC0861-719E-455C-A6F0-D34F62AE43B7}" destId="{EDF78642-4EF7-47B5-8DAB-3CFDEBB643C9}" srcOrd="0" destOrd="0" presId="urn:microsoft.com/office/officeart/2009/3/layout/BlockDescendingList"/>
    <dgm:cxn modelId="{FDF9CC05-503E-424F-B8F0-5612A5CE2FA9}" srcId="{9EAF9FC2-F3A5-4E59-B51F-00B48DD2F2EB}" destId="{14DC0861-719E-455C-A6F0-D34F62AE43B7}" srcOrd="0" destOrd="0" parTransId="{C0BD011A-1FCA-4E57-B1CC-49D06674C2DF}" sibTransId="{5518D6F8-AB91-456D-938A-1B5C4AA1194F}"/>
    <dgm:cxn modelId="{CD1EAA13-8299-4FFF-875D-188F84A8D715}" type="presOf" srcId="{1F639FD7-FC86-4BD1-8EA8-7AFCDB7C575A}" destId="{BAE249C1-A727-47EE-A38F-F1D9092A05DB}" srcOrd="0" destOrd="0" presId="urn:microsoft.com/office/officeart/2009/3/layout/BlockDescendingList"/>
    <dgm:cxn modelId="{F6014B1E-15F4-4DB6-B85E-AA076FC18460}" type="presOf" srcId="{D855C04F-62E5-4539-A3D2-0257C3EEE3FB}" destId="{DF7E8CD6-5A74-4C41-AB0A-23C8A96E0558}" srcOrd="1" destOrd="0" presId="urn:microsoft.com/office/officeart/2009/3/layout/BlockDescendingList"/>
    <dgm:cxn modelId="{F08E281F-C8B7-4443-A405-22AD33BFDA67}" type="presOf" srcId="{9EAF9FC2-F3A5-4E59-B51F-00B48DD2F2EB}" destId="{6C7F0D1E-3C37-4CD8-AE64-54CF0548AD67}" srcOrd="0" destOrd="0" presId="urn:microsoft.com/office/officeart/2009/3/layout/BlockDescendingList"/>
    <dgm:cxn modelId="{6B3B1324-0C04-4717-B815-20CA2E01D841}" type="presOf" srcId="{9157656F-657E-4B71-A99A-FD25DE5AA800}" destId="{A585952E-5A9A-4DBA-A11B-341A18AC70E2}" srcOrd="0" destOrd="1" presId="urn:microsoft.com/office/officeart/2009/3/layout/BlockDescendingList"/>
    <dgm:cxn modelId="{0A0CBB37-3E4B-4E48-88C8-A5C3F5C60383}" type="presOf" srcId="{B417A7BD-18F3-4E67-AF5A-A59F03FAD072}" destId="{94859E3F-DF56-43ED-8EA1-39C3E68DBEEA}" srcOrd="0" destOrd="2" presId="urn:microsoft.com/office/officeart/2009/3/layout/BlockDescendingList"/>
    <dgm:cxn modelId="{9AD53738-F1CC-4791-8FB0-72B2A341FE52}" type="presOf" srcId="{9EAF9FC2-F3A5-4E59-B51F-00B48DD2F2EB}" destId="{D2BC8986-9AF3-4BB9-BAD5-7BADF23ACD14}" srcOrd="1" destOrd="0" presId="urn:microsoft.com/office/officeart/2009/3/layout/BlockDescendingList"/>
    <dgm:cxn modelId="{002BBB39-42B0-443C-BBFE-CCE1600C7F3F}" srcId="{282B3ED8-E765-403D-B9A2-B5830C301375}" destId="{F9B5E4A2-9B30-4E78-AF35-3849498D1368}" srcOrd="0" destOrd="0" parTransId="{11891DD9-B325-4697-805D-F2744B51F28D}" sibTransId="{BB5E4612-A2AB-439F-A3FC-EAE08AF6BBDE}"/>
    <dgm:cxn modelId="{B27DC05B-BE76-436C-B1C4-1297A548A88D}" srcId="{226286EE-C089-4DF6-B790-C0E96A276C09}" destId="{9EAF9FC2-F3A5-4E59-B51F-00B48DD2F2EB}" srcOrd="3" destOrd="0" parTransId="{417BEEC1-1A24-48B8-BB3C-34D8089EC196}" sibTransId="{FA1C6C10-2743-4803-B417-7DE87B8A5A8F}"/>
    <dgm:cxn modelId="{48643E5F-862E-4388-8591-383C6335A241}" type="presOf" srcId="{DDF437A6-B527-4297-940A-DB892E3E041F}" destId="{EDF78642-4EF7-47B5-8DAB-3CFDEBB643C9}" srcOrd="0" destOrd="1" presId="urn:microsoft.com/office/officeart/2009/3/layout/BlockDescendingList"/>
    <dgm:cxn modelId="{6BA64F63-1B24-4665-83F9-AFEFBC54A595}" type="presOf" srcId="{D1CB6BCB-ABC7-4830-9D66-97BEC7A1C903}" destId="{A585952E-5A9A-4DBA-A11B-341A18AC70E2}" srcOrd="0" destOrd="2" presId="urn:microsoft.com/office/officeart/2009/3/layout/BlockDescendingList"/>
    <dgm:cxn modelId="{6700D244-3B64-4640-BBB8-E783F0D7FC88}" srcId="{282B3ED8-E765-403D-B9A2-B5830C301375}" destId="{9157656F-657E-4B71-A99A-FD25DE5AA800}" srcOrd="1" destOrd="0" parTransId="{6443E05E-1CD8-4CAF-81C6-6F3E8E7E7E67}" sibTransId="{A3922523-6415-4410-B045-367625E0CD27}"/>
    <dgm:cxn modelId="{59F80068-E15A-46AD-B8B1-A2BBA7554BA2}" type="presOf" srcId="{F9B5E4A2-9B30-4E78-AF35-3849498D1368}" destId="{A585952E-5A9A-4DBA-A11B-341A18AC70E2}" srcOrd="0" destOrd="0" presId="urn:microsoft.com/office/officeart/2009/3/layout/BlockDescendingList"/>
    <dgm:cxn modelId="{9CA98868-624E-4F8E-B760-A54E0D108B8A}" srcId="{226286EE-C089-4DF6-B790-C0E96A276C09}" destId="{D855C04F-62E5-4539-A3D2-0257C3EEE3FB}" srcOrd="2" destOrd="0" parTransId="{833292D2-C1D7-4D28-8ECC-6926FF65094F}" sibTransId="{918C2F2D-9118-4E54-8BF0-E3523D616B57}"/>
    <dgm:cxn modelId="{63AECB4D-04E4-4AE9-970F-0EBE9CBA93AC}" type="presOf" srcId="{D4FC1F9B-9474-46A1-B6A4-BD592C769416}" destId="{18553315-0A83-483D-AC50-A025DD74DD29}" srcOrd="1" destOrd="0" presId="urn:microsoft.com/office/officeart/2009/3/layout/BlockDescendingList"/>
    <dgm:cxn modelId="{E457FA6D-EA8B-4B54-AE73-6CB7A0200357}" srcId="{282B3ED8-E765-403D-B9A2-B5830C301375}" destId="{D1CB6BCB-ABC7-4830-9D66-97BEC7A1C903}" srcOrd="2" destOrd="0" parTransId="{679427E4-2DA8-4C54-AEB8-C270E875714F}" sibTransId="{B1548FB6-6C33-4A6A-A096-1C308A005C57}"/>
    <dgm:cxn modelId="{1A5E4758-C607-4AA3-B58D-F711617DBF5D}" srcId="{D4FC1F9B-9474-46A1-B6A4-BD592C769416}" destId="{B417A7BD-18F3-4E67-AF5A-A59F03FAD072}" srcOrd="2" destOrd="0" parTransId="{8C8863C8-4923-4702-82AD-3690A531C87D}" sibTransId="{730B0BD6-5755-4D6A-83DE-582209009516}"/>
    <dgm:cxn modelId="{504D125A-D369-47F1-86F9-53BB4DB530E2}" type="presOf" srcId="{D855C04F-62E5-4539-A3D2-0257C3EEE3FB}" destId="{3D1150B0-306B-4BCF-8C33-3474F0DF7EA4}" srcOrd="0" destOrd="0" presId="urn:microsoft.com/office/officeart/2009/3/layout/BlockDescendingList"/>
    <dgm:cxn modelId="{D8FFC67B-E986-4B5C-9519-FFA5EA36ECCD}" srcId="{9EAF9FC2-F3A5-4E59-B51F-00B48DD2F2EB}" destId="{DDF437A6-B527-4297-940A-DB892E3E041F}" srcOrd="1" destOrd="0" parTransId="{21344233-1FE3-41B3-B1B4-469998E9554E}" sibTransId="{7E621F33-5EB6-4BDE-9E30-583D5964199A}"/>
    <dgm:cxn modelId="{1665DE7C-D60A-404C-BA00-D612632D07DD}" srcId="{226286EE-C089-4DF6-B790-C0E96A276C09}" destId="{D4FC1F9B-9474-46A1-B6A4-BD592C769416}" srcOrd="1" destOrd="0" parTransId="{64D86179-F0AC-484A-97F3-27B479C9D2F6}" sibTransId="{BA7B8FAA-7DFF-482E-848F-A67AEB1CF6B1}"/>
    <dgm:cxn modelId="{58F49689-EB2F-49B7-846B-8401D3105B92}" srcId="{226286EE-C089-4DF6-B790-C0E96A276C09}" destId="{282B3ED8-E765-403D-B9A2-B5830C301375}" srcOrd="0" destOrd="0" parTransId="{B6B954D1-F24C-4496-9869-13A9CFEA6AD2}" sibTransId="{1AAAC048-6D87-4302-A344-9010E2FD6780}"/>
    <dgm:cxn modelId="{B546E58F-751C-408E-9316-735C9B2763EE}" srcId="{D855C04F-62E5-4539-A3D2-0257C3EEE3FB}" destId="{1F639FD7-FC86-4BD1-8EA8-7AFCDB7C575A}" srcOrd="0" destOrd="0" parTransId="{AD21AE87-76B5-43C2-B867-681049201242}" sibTransId="{4B5EDC9D-8010-46DC-B8C7-80FECBB8813D}"/>
    <dgm:cxn modelId="{CA1EFA93-8440-4FC7-BF01-5EA93B402FD3}" srcId="{D4FC1F9B-9474-46A1-B6A4-BD592C769416}" destId="{31915B73-B24F-4095-8B7C-A3E2192BAC1B}" srcOrd="0" destOrd="0" parTransId="{6A804C40-1DD7-4458-89D4-E36BC426E3B6}" sibTransId="{6CA804E7-252C-4448-8D5A-78A72F047DF5}"/>
    <dgm:cxn modelId="{512563A3-55E1-4974-B0C1-69019386C68C}" srcId="{D4FC1F9B-9474-46A1-B6A4-BD592C769416}" destId="{CDC3BE65-6EA5-45E3-BBA9-19785FC025E7}" srcOrd="1" destOrd="0" parTransId="{506872AE-F23F-461B-AA4B-F80FB9F96AFC}" sibTransId="{075A8612-F332-4F55-8B12-7271AE4B8F96}"/>
    <dgm:cxn modelId="{E8A1BAA4-D6FD-47F3-BFD0-A3F1680F8381}" type="presOf" srcId="{282B3ED8-E765-403D-B9A2-B5830C301375}" destId="{C1876178-43F6-4948-A0D3-F14C1B318357}" srcOrd="0" destOrd="0" presId="urn:microsoft.com/office/officeart/2009/3/layout/BlockDescendingList"/>
    <dgm:cxn modelId="{B4996CC1-3132-48C1-A4E8-D5EA61C18696}" type="presOf" srcId="{226286EE-C089-4DF6-B790-C0E96A276C09}" destId="{70BC31D5-0AF4-46BA-93EE-8EF6996A2CAF}" srcOrd="0" destOrd="0" presId="urn:microsoft.com/office/officeart/2009/3/layout/BlockDescendingList"/>
    <dgm:cxn modelId="{CCC6F9C2-AB76-4B1E-B3C7-67BF0DCA1620}" type="presOf" srcId="{A78CF39E-3C92-4231-B193-2B1B4562EC18}" destId="{BAE249C1-A727-47EE-A38F-F1D9092A05DB}" srcOrd="0" destOrd="1" presId="urn:microsoft.com/office/officeart/2009/3/layout/BlockDescendingList"/>
    <dgm:cxn modelId="{65186DC6-5CB2-46B2-902F-E545D3B3DF3A}" type="presOf" srcId="{CDC3BE65-6EA5-45E3-BBA9-19785FC025E7}" destId="{94859E3F-DF56-43ED-8EA1-39C3E68DBEEA}" srcOrd="0" destOrd="1" presId="urn:microsoft.com/office/officeart/2009/3/layout/BlockDescendingList"/>
    <dgm:cxn modelId="{CF8499C6-C96B-4DF7-A43F-091C9EA3F885}" srcId="{D855C04F-62E5-4539-A3D2-0257C3EEE3FB}" destId="{A78CF39E-3C92-4231-B193-2B1B4562EC18}" srcOrd="1" destOrd="0" parTransId="{76E9109F-3DAD-4AAC-B121-040BB573A67E}" sibTransId="{4B17EEA1-79C8-4513-B88A-A9E3D9A6BBAC}"/>
    <dgm:cxn modelId="{A339B6CB-9E51-439C-ACCB-83EEA711EECA}" type="presOf" srcId="{31915B73-B24F-4095-8B7C-A3E2192BAC1B}" destId="{94859E3F-DF56-43ED-8EA1-39C3E68DBEEA}" srcOrd="0" destOrd="0" presId="urn:microsoft.com/office/officeart/2009/3/layout/BlockDescendingList"/>
    <dgm:cxn modelId="{2E2D28E0-1DCC-4D6A-8C6D-3A92A23D76F8}" type="presOf" srcId="{D4FC1F9B-9474-46A1-B6A4-BD592C769416}" destId="{7AA2BBA0-80E2-45BD-8D19-62C1D7B66999}" srcOrd="0" destOrd="0" presId="urn:microsoft.com/office/officeart/2009/3/layout/BlockDescendingList"/>
    <dgm:cxn modelId="{B46C8FFD-E2D8-4FF2-99B1-8F2D3FCD9622}" type="presOf" srcId="{282B3ED8-E765-403D-B9A2-B5830C301375}" destId="{05EA762F-3D1E-4794-A4BC-DF5E651273C6}" srcOrd="1" destOrd="0" presId="urn:microsoft.com/office/officeart/2009/3/layout/BlockDescendingList"/>
    <dgm:cxn modelId="{6F368041-510E-4116-BD5C-EE4076DE1665}" type="presParOf" srcId="{70BC31D5-0AF4-46BA-93EE-8EF6996A2CAF}" destId="{C1876178-43F6-4948-A0D3-F14C1B318357}" srcOrd="0" destOrd="0" presId="urn:microsoft.com/office/officeart/2009/3/layout/BlockDescendingList"/>
    <dgm:cxn modelId="{4657066A-6FEC-4B6F-9E33-7A62720F1C38}" type="presParOf" srcId="{70BC31D5-0AF4-46BA-93EE-8EF6996A2CAF}" destId="{A585952E-5A9A-4DBA-A11B-341A18AC70E2}" srcOrd="1" destOrd="0" presId="urn:microsoft.com/office/officeart/2009/3/layout/BlockDescendingList"/>
    <dgm:cxn modelId="{2F3E26CC-B4C9-4BA3-A72D-7E58F19CC2DA}" type="presParOf" srcId="{70BC31D5-0AF4-46BA-93EE-8EF6996A2CAF}" destId="{7B62A4AE-7902-460B-9788-9EB75935EC1D}" srcOrd="2" destOrd="0" presId="urn:microsoft.com/office/officeart/2009/3/layout/BlockDescendingList"/>
    <dgm:cxn modelId="{58400A9B-4646-4B1D-AAB5-6B28CA77ED8E}" type="presParOf" srcId="{7B62A4AE-7902-460B-9788-9EB75935EC1D}" destId="{05EA762F-3D1E-4794-A4BC-DF5E651273C6}" srcOrd="0" destOrd="0" presId="urn:microsoft.com/office/officeart/2009/3/layout/BlockDescendingList"/>
    <dgm:cxn modelId="{BDDC12D8-0211-4984-9BB7-2A5D8C41E40A}" type="presParOf" srcId="{70BC31D5-0AF4-46BA-93EE-8EF6996A2CAF}" destId="{7AA2BBA0-80E2-45BD-8D19-62C1D7B66999}" srcOrd="3" destOrd="0" presId="urn:microsoft.com/office/officeart/2009/3/layout/BlockDescendingList"/>
    <dgm:cxn modelId="{869E2466-15B0-48AC-B906-115B95D70AD1}" type="presParOf" srcId="{70BC31D5-0AF4-46BA-93EE-8EF6996A2CAF}" destId="{94859E3F-DF56-43ED-8EA1-39C3E68DBEEA}" srcOrd="4" destOrd="0" presId="urn:microsoft.com/office/officeart/2009/3/layout/BlockDescendingList"/>
    <dgm:cxn modelId="{AA83AEF5-48D1-4AA8-9AB7-37EB0F453E81}" type="presParOf" srcId="{70BC31D5-0AF4-46BA-93EE-8EF6996A2CAF}" destId="{A346F971-5367-46D1-8CED-860689B4DC32}" srcOrd="5" destOrd="0" presId="urn:microsoft.com/office/officeart/2009/3/layout/BlockDescendingList"/>
    <dgm:cxn modelId="{552FD8DE-CD42-46C4-88C7-0D3C8F58AF75}" type="presParOf" srcId="{A346F971-5367-46D1-8CED-860689B4DC32}" destId="{18553315-0A83-483D-AC50-A025DD74DD29}" srcOrd="0" destOrd="0" presId="urn:microsoft.com/office/officeart/2009/3/layout/BlockDescendingList"/>
    <dgm:cxn modelId="{321E58BC-A0C5-498B-9775-EDEDA0A30BDB}" type="presParOf" srcId="{70BC31D5-0AF4-46BA-93EE-8EF6996A2CAF}" destId="{3D1150B0-306B-4BCF-8C33-3474F0DF7EA4}" srcOrd="6" destOrd="0" presId="urn:microsoft.com/office/officeart/2009/3/layout/BlockDescendingList"/>
    <dgm:cxn modelId="{22B2B1CC-DAA3-48D5-9B85-A383629AFB79}" type="presParOf" srcId="{70BC31D5-0AF4-46BA-93EE-8EF6996A2CAF}" destId="{BAE249C1-A727-47EE-A38F-F1D9092A05DB}" srcOrd="7" destOrd="0" presId="urn:microsoft.com/office/officeart/2009/3/layout/BlockDescendingList"/>
    <dgm:cxn modelId="{DCBC2D6E-C8DF-42ED-94EC-01947BEC16EE}" type="presParOf" srcId="{70BC31D5-0AF4-46BA-93EE-8EF6996A2CAF}" destId="{5AD35D85-7C5A-4186-887B-7CD643252A50}" srcOrd="8" destOrd="0" presId="urn:microsoft.com/office/officeart/2009/3/layout/BlockDescendingList"/>
    <dgm:cxn modelId="{4CBA6E4D-E7AC-43DD-A352-05EC4FB8B6EA}" type="presParOf" srcId="{5AD35D85-7C5A-4186-887B-7CD643252A50}" destId="{DF7E8CD6-5A74-4C41-AB0A-23C8A96E0558}" srcOrd="0" destOrd="0" presId="urn:microsoft.com/office/officeart/2009/3/layout/BlockDescendingList"/>
    <dgm:cxn modelId="{8B2A95F8-FEC1-4AF0-838E-233B730E73B1}" type="presParOf" srcId="{70BC31D5-0AF4-46BA-93EE-8EF6996A2CAF}" destId="{6C7F0D1E-3C37-4CD8-AE64-54CF0548AD67}" srcOrd="9" destOrd="0" presId="urn:microsoft.com/office/officeart/2009/3/layout/BlockDescendingList"/>
    <dgm:cxn modelId="{42E400D1-5945-4C10-BE03-671D0B10EC55}" type="presParOf" srcId="{70BC31D5-0AF4-46BA-93EE-8EF6996A2CAF}" destId="{EDF78642-4EF7-47B5-8DAB-3CFDEBB643C9}" srcOrd="10" destOrd="0" presId="urn:microsoft.com/office/officeart/2009/3/layout/BlockDescendingList"/>
    <dgm:cxn modelId="{1D80DE39-0C88-4E45-82A2-B205C29ABC1F}" type="presParOf" srcId="{70BC31D5-0AF4-46BA-93EE-8EF6996A2CAF}" destId="{4FD1E83F-8A81-4CD7-922B-C7D8B1B9CD2E}" srcOrd="11" destOrd="0" presId="urn:microsoft.com/office/officeart/2009/3/layout/BlockDescendingList"/>
    <dgm:cxn modelId="{52DA000F-06F7-4649-96C3-D48A4F8EB6D4}" type="presParOf" srcId="{4FD1E83F-8A81-4CD7-922B-C7D8B1B9CD2E}" destId="{D2BC8986-9AF3-4BB9-BAD5-7BADF23ACD1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E8CD6-5A74-4C41-AB0A-23C8A96E0558}">
      <dsp:nvSpPr>
        <dsp:cNvPr id="0" name=""/>
        <dsp:cNvSpPr/>
      </dsp:nvSpPr>
      <dsp:spPr>
        <a:xfrm>
          <a:off x="4845688" y="1014126"/>
          <a:ext cx="1626675" cy="30935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154305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3 Title</a:t>
          </a:r>
        </a:p>
      </dsp:txBody>
      <dsp:txXfrm rot="16200000">
        <a:off x="4873915" y="2194761"/>
        <a:ext cx="2784205" cy="422935"/>
      </dsp:txXfrm>
    </dsp:sp>
    <dsp:sp modelId="{18553315-0A83-483D-AC50-A025DD74DD29}">
      <dsp:nvSpPr>
        <dsp:cNvPr id="0" name=""/>
        <dsp:cNvSpPr/>
      </dsp:nvSpPr>
      <dsp:spPr>
        <a:xfrm>
          <a:off x="3073193" y="491997"/>
          <a:ext cx="1626675" cy="361569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154305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2 Title</a:t>
          </a:r>
        </a:p>
      </dsp:txBody>
      <dsp:txXfrm rot="16200000">
        <a:off x="2866463" y="1907590"/>
        <a:ext cx="3254121" cy="422935"/>
      </dsp:txXfrm>
    </dsp:sp>
    <dsp:sp modelId="{D2BC8986-9AF3-4BB9-BAD5-7BADF23ACD14}">
      <dsp:nvSpPr>
        <dsp:cNvPr id="0" name=""/>
        <dsp:cNvSpPr/>
      </dsp:nvSpPr>
      <dsp:spPr>
        <a:xfrm>
          <a:off x="6581916" y="1525523"/>
          <a:ext cx="1626675" cy="25821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154305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4 Title</a:t>
          </a:r>
        </a:p>
      </dsp:txBody>
      <dsp:txXfrm rot="16200000">
        <a:off x="6840272" y="2476030"/>
        <a:ext cx="2323947" cy="422935"/>
      </dsp:txXfrm>
    </dsp:sp>
    <dsp:sp modelId="{05EA762F-3D1E-4794-A4BC-DF5E651273C6}">
      <dsp:nvSpPr>
        <dsp:cNvPr id="0" name=""/>
        <dsp:cNvSpPr/>
      </dsp:nvSpPr>
      <dsp:spPr>
        <a:xfrm>
          <a:off x="1295410" y="0"/>
          <a:ext cx="1626675" cy="41076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154305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1 Title</a:t>
          </a:r>
        </a:p>
      </dsp:txBody>
      <dsp:txXfrm rot="16200000">
        <a:off x="867281" y="1636991"/>
        <a:ext cx="3696919" cy="422935"/>
      </dsp:txXfrm>
    </dsp:sp>
    <dsp:sp modelId="{A585952E-5A9A-4DBA-A11B-341A18AC70E2}">
      <dsp:nvSpPr>
        <dsp:cNvPr id="0" name=""/>
        <dsp:cNvSpPr/>
      </dsp:nvSpPr>
      <dsp:spPr>
        <a:xfrm>
          <a:off x="1295410" y="0"/>
          <a:ext cx="1154939" cy="4127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Task description</a:t>
          </a:r>
          <a:endParaRPr lang="en-US" sz="1700" kern="1200" dirty="0"/>
        </a:p>
      </dsp:txBody>
      <dsp:txXfrm>
        <a:off x="1295410" y="0"/>
        <a:ext cx="1154939" cy="4127500"/>
      </dsp:txXfrm>
    </dsp:sp>
    <dsp:sp modelId="{94859E3F-DF56-43ED-8EA1-39C3E68DBEEA}">
      <dsp:nvSpPr>
        <dsp:cNvPr id="0" name=""/>
        <dsp:cNvSpPr/>
      </dsp:nvSpPr>
      <dsp:spPr>
        <a:xfrm>
          <a:off x="3073193" y="491997"/>
          <a:ext cx="1154939" cy="36355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073193" y="491997"/>
        <a:ext cx="1154939" cy="3635502"/>
      </dsp:txXfrm>
    </dsp:sp>
    <dsp:sp modelId="{BAE249C1-A727-47EE-A38F-F1D9092A05DB}">
      <dsp:nvSpPr>
        <dsp:cNvPr id="0" name=""/>
        <dsp:cNvSpPr/>
      </dsp:nvSpPr>
      <dsp:spPr>
        <a:xfrm>
          <a:off x="4845688" y="1014126"/>
          <a:ext cx="1154939" cy="31133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4845688" y="1014126"/>
        <a:ext cx="1154939" cy="3113373"/>
      </dsp:txXfrm>
    </dsp:sp>
    <dsp:sp modelId="{EDF78642-4EF7-47B5-8DAB-3CFDEBB643C9}">
      <dsp:nvSpPr>
        <dsp:cNvPr id="0" name=""/>
        <dsp:cNvSpPr/>
      </dsp:nvSpPr>
      <dsp:spPr>
        <a:xfrm>
          <a:off x="6581916" y="1525523"/>
          <a:ext cx="1154939" cy="25842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Task description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6581916" y="1525523"/>
        <a:ext cx="1154939" cy="258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8/13/2024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ArchiMate Cookbook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</a:t>
            </a:r>
            <a:r>
              <a:rPr lang="en-US" dirty="0" err="1"/>
              <a:t>Eero</a:t>
            </a:r>
            <a:r>
              <a:rPr lang="en-US" dirty="0"/>
              <a:t> </a:t>
            </a:r>
            <a:r>
              <a:rPr lang="en-US" dirty="0" err="1"/>
              <a:t>Hosiaisluoma</a:t>
            </a:r>
            <a:r>
              <a:rPr lang="en-US" dirty="0"/>
              <a:t>	Instructor</a:t>
            </a:r>
            <a:r>
              <a:rPr lang="en-US"/>
              <a:t>: Zhao Xiaoqi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DE6A5-40F8-ADB4-A273-642C9789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476250"/>
            <a:ext cx="3362325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- 7</a:t>
            </a:r>
          </a:p>
        </p:txBody>
      </p:sp>
      <p:sp>
        <p:nvSpPr>
          <p:cNvPr id="6" name="Picture Placeholder 3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681311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1733896"/>
              </p:ext>
            </p:extLst>
          </p:nvPr>
        </p:nvGraphicFramePr>
        <p:xfrm>
          <a:off x="6278563" y="1901825"/>
          <a:ext cx="4572000" cy="227159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89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9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89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89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5" name="Content Placeholder 2" descr="Descending block list showing 4 steps arranged from left to right with task descriptions under each ste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1611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9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0</TotalTime>
  <Words>155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Euphemia</vt:lpstr>
      <vt:lpstr>Banded Design Blue 16x9</vt:lpstr>
      <vt:lpstr>ArchiMate Cookbook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  <vt:lpstr>Add a Slide Title - 7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1</cp:revision>
  <dcterms:created xsi:type="dcterms:W3CDTF">2024-08-14T01:35:17Z</dcterms:created>
  <dcterms:modified xsi:type="dcterms:W3CDTF">2024-08-14T01:37:31Z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2024-08-14T01:37:10Z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29b36e32-933c-4b69-8bc3-4151765a3958</vt:lpwstr>
  </property>
  <property fmtid="{D5CDD505-2E9C-101B-9397-08002B2CF9AE}" pid="8" name="MSIP_Label_19540963-e559-4020-8a90-fe8a502c2801_ContentBits">
    <vt:lpwstr>0</vt:lpwstr>
  </property>
</Properties>
</file>