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9217025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">
          <p15:clr>
            <a:srgbClr val="A4A3A4"/>
          </p15:clr>
        </p15:guide>
        <p15:guide id="2" orient="horz" pos="771">
          <p15:clr>
            <a:srgbClr val="A4A3A4"/>
          </p15:clr>
        </p15:guide>
        <p15:guide id="3" orient="horz" pos="1724">
          <p15:clr>
            <a:srgbClr val="A4A3A4"/>
          </p15:clr>
        </p15:guide>
        <p15:guide id="4" orient="horz" pos="1905">
          <p15:clr>
            <a:srgbClr val="A4A3A4"/>
          </p15:clr>
        </p15:guide>
        <p15:guide id="5" orient="horz" pos="3039">
          <p15:clr>
            <a:srgbClr val="A4A3A4"/>
          </p15:clr>
        </p15:guide>
        <p15:guide id="6" orient="horz" pos="3221">
          <p15:clr>
            <a:srgbClr val="A4A3A4"/>
          </p15:clr>
        </p15:guide>
        <p15:guide id="7" orient="horz" pos="182">
          <p15:clr>
            <a:srgbClr val="A4A3A4"/>
          </p15:clr>
        </p15:guide>
        <p15:guide id="8" orient="horz" pos="2858">
          <p15:clr>
            <a:srgbClr val="A4A3A4"/>
          </p15:clr>
        </p15:guide>
        <p15:guide id="9" pos="181">
          <p15:clr>
            <a:srgbClr val="A4A3A4"/>
          </p15:clr>
        </p15:guide>
        <p15:guide id="10" pos="5625">
          <p15:clr>
            <a:srgbClr val="A4A3A4"/>
          </p15:clr>
        </p15:guide>
        <p15:guide id="11" pos="2994">
          <p15:clr>
            <a:srgbClr val="A4A3A4"/>
          </p15:clr>
        </p15:guide>
        <p15:guide id="12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4" autoAdjust="0"/>
  </p:normalViewPr>
  <p:slideViewPr>
    <p:cSldViewPr showGuides="1">
      <p:cViewPr>
        <p:scale>
          <a:sx n="169" d="100"/>
          <a:sy n="169" d="100"/>
        </p:scale>
        <p:origin x="104" y="260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1116013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(With “flipping”, we mean that the label indicating trisomy, is replaced by the label indicating a healthy mouse, and </a:t>
            </a:r>
            <a:r>
              <a:rPr lang="en-US" sz="4000" dirty="0" err="1"/>
              <a:t>vica</a:t>
            </a:r>
            <a:r>
              <a:rPr lang="en-US" sz="4000" dirty="0"/>
              <a:t> versa.) This way, you generate a “noisy” version of the labels of the training data. </a:t>
            </a:r>
            <a:endParaRPr lang="de-DE" sz="4000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fld id="{57D0303F-3DAF-4A6B-82D1-800CC55ACE37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8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026F-1588-4FB1-8845-F95DAFF0F3E9}" type="datetime1">
              <a:rPr lang="de-DE" smtClean="0"/>
              <a:t>09.11.2017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377-EED6-47C3-9B1D-CF36F0FCD8B4}" type="datetime1">
              <a:rPr lang="de-DE" smtClean="0"/>
              <a:t>09.11.2017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E8E8-8A29-4D85-A2C3-6995032989B7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A51E-5224-4001-A6A1-6147DB41844D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59EA-2A08-45BF-9248-C0AD7AEF30D3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6472-5AB0-4742-9C4D-F8F2B67B83AE}" type="datetime1">
              <a:rPr lang="de-DE" smtClean="0"/>
              <a:t>09.11.2017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20C-6F56-480F-8597-220998799912}" type="datetime1">
              <a:rPr lang="de-DE" smtClean="0"/>
              <a:t>09.11.2017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fld id="{30A2658B-9DCA-4C61-BE60-88DEF3D1D478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2234-98B7-49F4-85EF-8DAF56499769}" type="datetime1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BC5-04D9-4099-9923-D3D721330691}" type="datetime1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fld id="{30A2658B-9DCA-4C61-BE60-88DEF3D1D478}" type="datetime1">
              <a:rPr lang="de-DE" smtClean="0"/>
              <a:t>09.11.2017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3B7-A4E0-4A45-AADF-CD5A63F6F289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A310-62CF-4C13-8E83-90FE2584EEDC}" type="datetime1">
              <a:rPr lang="de-DE" smtClean="0"/>
              <a:t>09.11.2017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39F-E434-4863-9F94-40224B9CDFEB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26E6-14F6-4DCD-8A58-C4BA917EDB34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110B-FC60-4FAB-ACE1-146858AC5C12}" type="datetime1">
              <a:rPr lang="de-DE" smtClean="0"/>
              <a:t>09.11.2017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400"/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F38-DEF5-4898-9CDF-BDB6157DFE11}" type="datetime1">
              <a:rPr lang="de-DE" smtClean="0"/>
              <a:t>09.11.2017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 userDrawn="1"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ILAS Exercise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Group 20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dirty="0"/>
              <a:t>Martin Schmitz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Paul Bryan Alexander Hinzen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081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>
              <a:buFontTx/>
              <a:buChar char="-"/>
            </a:pPr>
            <a:r>
              <a:rPr lang="en-US" dirty="0"/>
              <a:t>Simple Tree structure</a:t>
            </a:r>
          </a:p>
          <a:p>
            <a:pPr>
              <a:buFontTx/>
              <a:buChar char="-"/>
            </a:pPr>
            <a:r>
              <a:rPr lang="en-US" dirty="0"/>
              <a:t>Used Libraries:</a:t>
            </a:r>
          </a:p>
          <a:p>
            <a:pPr lvl="3">
              <a:buFontTx/>
              <a:buChar char="-"/>
            </a:pPr>
            <a:r>
              <a:rPr lang="en-US" dirty="0" err="1"/>
              <a:t>NumPy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/>
              <a:t>Pandas</a:t>
            </a:r>
          </a:p>
          <a:p>
            <a:pPr lvl="3">
              <a:buFontTx/>
              <a:buChar char="-"/>
            </a:pPr>
            <a:r>
              <a:rPr lang="en-US" dirty="0" err="1"/>
              <a:t>PyDot</a:t>
            </a:r>
            <a:endParaRPr lang="en-US" dirty="0"/>
          </a:p>
          <a:p>
            <a:pPr lvl="3">
              <a:buFontTx/>
              <a:buChar char="-"/>
            </a:pPr>
            <a:r>
              <a:rPr lang="en-US" dirty="0"/>
              <a:t>Pickle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09.11.2017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ILAS </a:t>
            </a:r>
            <a:r>
              <a:rPr lang="en-US" dirty="0" err="1"/>
              <a:t>Excersise</a:t>
            </a:r>
            <a:r>
              <a:rPr lang="en-US" dirty="0"/>
              <a:t> 2 / Group 20 / WS1718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2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FD7B62-F0A7-4EB3-9DE7-53D57F68A8D9}"/>
              </a:ext>
            </a:extLst>
          </p:cNvPr>
          <p:cNvSpPr/>
          <p:nvPr/>
        </p:nvSpPr>
        <p:spPr>
          <a:xfrm>
            <a:off x="3389312" y="1068387"/>
            <a:ext cx="5334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de-DE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used_atts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[],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examples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	   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.used_atts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used_atts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.examples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examples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.left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.right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.split_attr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.split_value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label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leaf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becomes_leaf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de-DE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.leaf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de-DE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.label</a:t>
            </a:r>
            <a:r>
              <a:rPr lang="de-DE" sz="1400" dirty="0">
                <a:solidFill>
                  <a:srgbClr val="D4D4D4"/>
                </a:solidFill>
                <a:latin typeface="Consolas" panose="020B0609020204030204" pitchFamily="49" charset="0"/>
              </a:rPr>
              <a:t> = c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dependent Task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b="1" dirty="0" err="1"/>
              <a:t>Effect</a:t>
            </a:r>
            <a:r>
              <a:rPr lang="de-DE" sz="2800" b="1" dirty="0"/>
              <a:t> of </a:t>
            </a:r>
            <a:r>
              <a:rPr lang="de-DE" sz="2800" b="1" dirty="0" err="1"/>
              <a:t>label</a:t>
            </a:r>
            <a:r>
              <a:rPr lang="de-DE" sz="2800" b="1" dirty="0"/>
              <a:t> </a:t>
            </a:r>
            <a:r>
              <a:rPr lang="de-DE" sz="2800" b="1" dirty="0" err="1"/>
              <a:t>noise</a:t>
            </a:r>
            <a:r>
              <a:rPr lang="de-DE" sz="2800" b="1" dirty="0"/>
              <a:t>:</a:t>
            </a:r>
            <a:endParaRPr lang="en-US" sz="2800" b="1" dirty="0"/>
          </a:p>
          <a:p>
            <a:r>
              <a:rPr lang="en-US" dirty="0"/>
              <a:t>1. “Flip” each class label of the training data with a probability of</a:t>
            </a:r>
          </a:p>
          <a:p>
            <a:r>
              <a:rPr lang="en-US" sz="1600" dirty="0"/>
              <a:t>(a) 0.1, and </a:t>
            </a:r>
          </a:p>
          <a:p>
            <a:r>
              <a:rPr lang="en-US" sz="1600" dirty="0"/>
              <a:t>(b) 0.25, respectively. </a:t>
            </a:r>
          </a:p>
          <a:p>
            <a:endParaRPr lang="en-US" sz="1600" dirty="0"/>
          </a:p>
          <a:p>
            <a:r>
              <a:rPr lang="en-US" dirty="0"/>
              <a:t>2. Construct a decision tree using the training data with “noisy” labels. </a:t>
            </a:r>
          </a:p>
          <a:p>
            <a:r>
              <a:rPr lang="en-US" dirty="0"/>
              <a:t>3. Measure the accuracy of the decision tree on the test data. (Please note that you should not flip the labels of the test data!)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51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82657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Uni_Bonn_2017</Template>
  <TotalTime>0</TotalTime>
  <Words>187</Words>
  <Application>Microsoft Office PowerPoint</Application>
  <PresentationFormat>Benutzerdefiniert</PresentationFormat>
  <Paragraphs>43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Exo 2</vt:lpstr>
      <vt:lpstr>Exo 2 Semi Bold</vt:lpstr>
      <vt:lpstr>Uni_Bonn</vt:lpstr>
      <vt:lpstr>ILAS Exercise 2</vt:lpstr>
      <vt:lpstr>Used Technologies</vt:lpstr>
      <vt:lpstr>Group dependent Task</vt:lpstr>
      <vt:lpstr>PowerPoint-Präsentation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ILAS Exercise 2</dc:title>
  <dc:creator>Paul Bryan Alexander Hinzen</dc:creator>
  <cp:lastModifiedBy>Paul Bryan Alexander Hinzen</cp:lastModifiedBy>
  <cp:revision>2</cp:revision>
  <dcterms:created xsi:type="dcterms:W3CDTF">2017-11-09T13:36:52Z</dcterms:created>
  <dcterms:modified xsi:type="dcterms:W3CDTF">2017-11-09T13:49:11Z</dcterms:modified>
</cp:coreProperties>
</file>