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sldIdLst>
    <p:sldId id="256" r:id="rId2"/>
    <p:sldId id="259" r:id="rId3"/>
    <p:sldId id="287" r:id="rId4"/>
    <p:sldId id="288" r:id="rId5"/>
    <p:sldId id="289" r:id="rId6"/>
    <p:sldId id="257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95" r:id="rId20"/>
    <p:sldId id="273" r:id="rId21"/>
    <p:sldId id="296" r:id="rId22"/>
    <p:sldId id="284" r:id="rId23"/>
    <p:sldId id="297" r:id="rId24"/>
    <p:sldId id="278" r:id="rId25"/>
    <p:sldId id="298" r:id="rId26"/>
    <p:sldId id="285" r:id="rId27"/>
    <p:sldId id="299" r:id="rId28"/>
    <p:sldId id="277" r:id="rId29"/>
    <p:sldId id="279" r:id="rId30"/>
    <p:sldId id="294" r:id="rId31"/>
    <p:sldId id="282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5366"/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3E57C1-84E4-4FA4-A790-2403C94B12D2}" v="552" dt="2021-12-16T08:50:04.1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 mediu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an-Ionuț Martin" userId="e1e6198e3a117515" providerId="LiveId" clId="{2D3E57C1-84E4-4FA4-A790-2403C94B12D2}"/>
    <pc:docChg chg="undo custSel addSld delSld modSld sldOrd modMainMaster">
      <pc:chgData name="Fabian-Ionuț Martin" userId="e1e6198e3a117515" providerId="LiveId" clId="{2D3E57C1-84E4-4FA4-A790-2403C94B12D2}" dt="2021-12-16T10:35:25.633" v="1982" actId="2696"/>
      <pc:docMkLst>
        <pc:docMk/>
      </pc:docMkLst>
      <pc:sldChg chg="addSp delSp modSp new mod">
        <pc:chgData name="Fabian-Ionuț Martin" userId="e1e6198e3a117515" providerId="LiveId" clId="{2D3E57C1-84E4-4FA4-A790-2403C94B12D2}" dt="2021-12-12T21:12:30.328" v="893" actId="1076"/>
        <pc:sldMkLst>
          <pc:docMk/>
          <pc:sldMk cId="1323133038" sldId="256"/>
        </pc:sldMkLst>
        <pc:spChg chg="del mod">
          <ac:chgData name="Fabian-Ionuț Martin" userId="e1e6198e3a117515" providerId="LiveId" clId="{2D3E57C1-84E4-4FA4-A790-2403C94B12D2}" dt="2021-12-12T21:11:32.248" v="855" actId="21"/>
          <ac:spMkLst>
            <pc:docMk/>
            <pc:sldMk cId="1323133038" sldId="256"/>
            <ac:spMk id="2" creationId="{8CF67F41-42F9-453D-9FF4-61814205656C}"/>
          </ac:spMkLst>
        </pc:spChg>
        <pc:spChg chg="mod">
          <ac:chgData name="Fabian-Ionuț Martin" userId="e1e6198e3a117515" providerId="LiveId" clId="{2D3E57C1-84E4-4FA4-A790-2403C94B12D2}" dt="2021-12-12T21:11:44.210" v="859" actId="27636"/>
          <ac:spMkLst>
            <pc:docMk/>
            <pc:sldMk cId="1323133038" sldId="256"/>
            <ac:spMk id="3" creationId="{95CC010C-1BD0-4CED-9865-79B5335D4FEB}"/>
          </ac:spMkLst>
        </pc:spChg>
        <pc:spChg chg="add mod">
          <ac:chgData name="Fabian-Ionuț Martin" userId="e1e6198e3a117515" providerId="LiveId" clId="{2D3E57C1-84E4-4FA4-A790-2403C94B12D2}" dt="2021-12-12T21:12:30.328" v="893" actId="1076"/>
          <ac:spMkLst>
            <pc:docMk/>
            <pc:sldMk cId="1323133038" sldId="256"/>
            <ac:spMk id="4" creationId="{EB7ED46B-8BEC-4E2D-8D9B-BD2B24AE0930}"/>
          </ac:spMkLst>
        </pc:spChg>
      </pc:sldChg>
      <pc:sldChg chg="addSp delSp modSp new mod">
        <pc:chgData name="Fabian-Ionuț Martin" userId="e1e6198e3a117515" providerId="LiveId" clId="{2D3E57C1-84E4-4FA4-A790-2403C94B12D2}" dt="2021-12-12T20:11:57.435" v="55"/>
        <pc:sldMkLst>
          <pc:docMk/>
          <pc:sldMk cId="775096627" sldId="257"/>
        </pc:sldMkLst>
        <pc:spChg chg="del mod">
          <ac:chgData name="Fabian-Ionuț Martin" userId="e1e6198e3a117515" providerId="LiveId" clId="{2D3E57C1-84E4-4FA4-A790-2403C94B12D2}" dt="2021-12-12T20:08:13.318" v="9" actId="21"/>
          <ac:spMkLst>
            <pc:docMk/>
            <pc:sldMk cId="775096627" sldId="257"/>
            <ac:spMk id="2" creationId="{F4898C01-7DC0-4473-A010-8D3E150F55F7}"/>
          </ac:spMkLst>
        </pc:spChg>
        <pc:spChg chg="mod">
          <ac:chgData name="Fabian-Ionuț Martin" userId="e1e6198e3a117515" providerId="LiveId" clId="{2D3E57C1-84E4-4FA4-A790-2403C94B12D2}" dt="2021-12-12T20:10:53.723" v="47" actId="404"/>
          <ac:spMkLst>
            <pc:docMk/>
            <pc:sldMk cId="775096627" sldId="257"/>
            <ac:spMk id="3" creationId="{FADDD1A7-CE0E-43C7-9B9F-5E4A1F71A251}"/>
          </ac:spMkLst>
        </pc:spChg>
        <pc:spChg chg="add del mod">
          <ac:chgData name="Fabian-Ionuț Martin" userId="e1e6198e3a117515" providerId="LiveId" clId="{2D3E57C1-84E4-4FA4-A790-2403C94B12D2}" dt="2021-12-12T20:09:11.036" v="19"/>
          <ac:spMkLst>
            <pc:docMk/>
            <pc:sldMk cId="775096627" sldId="257"/>
            <ac:spMk id="4" creationId="{DB0794ED-9D30-4C9A-97AE-F60F72FFD9FC}"/>
          </ac:spMkLst>
        </pc:spChg>
        <pc:picChg chg="add mod">
          <ac:chgData name="Fabian-Ionuț Martin" userId="e1e6198e3a117515" providerId="LiveId" clId="{2D3E57C1-84E4-4FA4-A790-2403C94B12D2}" dt="2021-12-12T20:11:57.435" v="55"/>
          <ac:picMkLst>
            <pc:docMk/>
            <pc:sldMk cId="775096627" sldId="257"/>
            <ac:picMk id="6" creationId="{D3092BA6-4A71-455D-9318-2A031ED6988D}"/>
          </ac:picMkLst>
        </pc:picChg>
      </pc:sldChg>
      <pc:sldChg chg="modSp new del">
        <pc:chgData name="Fabian-Ionuț Martin" userId="e1e6198e3a117515" providerId="LiveId" clId="{2D3E57C1-84E4-4FA4-A790-2403C94B12D2}" dt="2021-12-12T20:12:44.536" v="60" actId="2696"/>
        <pc:sldMkLst>
          <pc:docMk/>
          <pc:sldMk cId="1609490752" sldId="258"/>
        </pc:sldMkLst>
        <pc:spChg chg="mod">
          <ac:chgData name="Fabian-Ionuț Martin" userId="e1e6198e3a117515" providerId="LiveId" clId="{2D3E57C1-84E4-4FA4-A790-2403C94B12D2}" dt="2021-12-12T20:08:58.250" v="16"/>
          <ac:spMkLst>
            <pc:docMk/>
            <pc:sldMk cId="1609490752" sldId="258"/>
            <ac:spMk id="2" creationId="{5CD4F8DC-9ED6-42C8-AC4D-4B2FE3FC1675}"/>
          </ac:spMkLst>
        </pc:spChg>
        <pc:spChg chg="mod">
          <ac:chgData name="Fabian-Ionuț Martin" userId="e1e6198e3a117515" providerId="LiveId" clId="{2D3E57C1-84E4-4FA4-A790-2403C94B12D2}" dt="2021-12-12T20:08:58.250" v="16"/>
          <ac:spMkLst>
            <pc:docMk/>
            <pc:sldMk cId="1609490752" sldId="258"/>
            <ac:spMk id="3" creationId="{2966ED0A-1CEA-4039-B27F-A293D3E6F9BC}"/>
          </ac:spMkLst>
        </pc:spChg>
      </pc:sldChg>
      <pc:sldChg chg="delSp add mod ord">
        <pc:chgData name="Fabian-Ionuț Martin" userId="e1e6198e3a117515" providerId="LiveId" clId="{2D3E57C1-84E4-4FA4-A790-2403C94B12D2}" dt="2021-12-12T20:12:24.763" v="59" actId="21"/>
        <pc:sldMkLst>
          <pc:docMk/>
          <pc:sldMk cId="2105574324" sldId="259"/>
        </pc:sldMkLst>
        <pc:picChg chg="del">
          <ac:chgData name="Fabian-Ionuț Martin" userId="e1e6198e3a117515" providerId="LiveId" clId="{2D3E57C1-84E4-4FA4-A790-2403C94B12D2}" dt="2021-12-12T20:12:24.763" v="59" actId="21"/>
          <ac:picMkLst>
            <pc:docMk/>
            <pc:sldMk cId="2105574324" sldId="259"/>
            <ac:picMk id="6" creationId="{D3092BA6-4A71-455D-9318-2A031ED6988D}"/>
          </ac:picMkLst>
        </pc:picChg>
      </pc:sldChg>
      <pc:sldChg chg="addSp modSp add mod">
        <pc:chgData name="Fabian-Ionuț Martin" userId="e1e6198e3a117515" providerId="LiveId" clId="{2D3E57C1-84E4-4FA4-A790-2403C94B12D2}" dt="2021-12-12T20:13:23.004" v="66" actId="1076"/>
        <pc:sldMkLst>
          <pc:docMk/>
          <pc:sldMk cId="3840768886" sldId="260"/>
        </pc:sldMkLst>
        <pc:spChg chg="add mod">
          <ac:chgData name="Fabian-Ionuț Martin" userId="e1e6198e3a117515" providerId="LiveId" clId="{2D3E57C1-84E4-4FA4-A790-2403C94B12D2}" dt="2021-12-12T20:13:23.004" v="66" actId="1076"/>
          <ac:spMkLst>
            <pc:docMk/>
            <pc:sldMk cId="3840768886" sldId="260"/>
            <ac:spMk id="2" creationId="{1E25D405-E2BC-45C4-906E-E8D7B627A06E}"/>
          </ac:spMkLst>
        </pc:spChg>
      </pc:sldChg>
      <pc:sldChg chg="addSp modSp add mod">
        <pc:chgData name="Fabian-Ionuț Martin" userId="e1e6198e3a117515" providerId="LiveId" clId="{2D3E57C1-84E4-4FA4-A790-2403C94B12D2}" dt="2021-12-12T20:13:50" v="71" actId="20577"/>
        <pc:sldMkLst>
          <pc:docMk/>
          <pc:sldMk cId="3721086149" sldId="261"/>
        </pc:sldMkLst>
        <pc:spChg chg="add mod">
          <ac:chgData name="Fabian-Ionuț Martin" userId="e1e6198e3a117515" providerId="LiveId" clId="{2D3E57C1-84E4-4FA4-A790-2403C94B12D2}" dt="2021-12-12T20:13:50" v="71" actId="20577"/>
          <ac:spMkLst>
            <pc:docMk/>
            <pc:sldMk cId="3721086149" sldId="261"/>
            <ac:spMk id="5" creationId="{7CD11675-955E-4224-8066-5C2DA42CA21C}"/>
          </ac:spMkLst>
        </pc:spChg>
      </pc:sldChg>
      <pc:sldChg chg="addSp modSp add mod">
        <pc:chgData name="Fabian-Ionuț Martin" userId="e1e6198e3a117515" providerId="LiveId" clId="{2D3E57C1-84E4-4FA4-A790-2403C94B12D2}" dt="2021-12-12T20:14:11.528" v="75" actId="20577"/>
        <pc:sldMkLst>
          <pc:docMk/>
          <pc:sldMk cId="845318968" sldId="262"/>
        </pc:sldMkLst>
        <pc:spChg chg="add mod">
          <ac:chgData name="Fabian-Ionuț Martin" userId="e1e6198e3a117515" providerId="LiveId" clId="{2D3E57C1-84E4-4FA4-A790-2403C94B12D2}" dt="2021-12-12T20:14:11.528" v="75" actId="20577"/>
          <ac:spMkLst>
            <pc:docMk/>
            <pc:sldMk cId="845318968" sldId="262"/>
            <ac:spMk id="7" creationId="{01B03DF7-107D-4ED9-9070-32548B288893}"/>
          </ac:spMkLst>
        </pc:spChg>
      </pc:sldChg>
      <pc:sldChg chg="addSp modSp add mod">
        <pc:chgData name="Fabian-Ionuț Martin" userId="e1e6198e3a117515" providerId="LiveId" clId="{2D3E57C1-84E4-4FA4-A790-2403C94B12D2}" dt="2021-12-12T20:14:32.769" v="80" actId="20577"/>
        <pc:sldMkLst>
          <pc:docMk/>
          <pc:sldMk cId="1074059593" sldId="263"/>
        </pc:sldMkLst>
        <pc:spChg chg="add mod">
          <ac:chgData name="Fabian-Ionuț Martin" userId="e1e6198e3a117515" providerId="LiveId" clId="{2D3E57C1-84E4-4FA4-A790-2403C94B12D2}" dt="2021-12-12T20:14:32.769" v="80" actId="20577"/>
          <ac:spMkLst>
            <pc:docMk/>
            <pc:sldMk cId="1074059593" sldId="263"/>
            <ac:spMk id="8" creationId="{DF33983D-F7C3-496B-B9B8-F2A869236660}"/>
          </ac:spMkLst>
        </pc:spChg>
      </pc:sldChg>
      <pc:sldChg chg="addSp modSp add mod">
        <pc:chgData name="Fabian-Ionuț Martin" userId="e1e6198e3a117515" providerId="LiveId" clId="{2D3E57C1-84E4-4FA4-A790-2403C94B12D2}" dt="2021-12-12T20:14:48.847" v="84" actId="20577"/>
        <pc:sldMkLst>
          <pc:docMk/>
          <pc:sldMk cId="1544303952" sldId="264"/>
        </pc:sldMkLst>
        <pc:spChg chg="add mod">
          <ac:chgData name="Fabian-Ionuț Martin" userId="e1e6198e3a117515" providerId="LiveId" clId="{2D3E57C1-84E4-4FA4-A790-2403C94B12D2}" dt="2021-12-12T20:14:48.847" v="84" actId="20577"/>
          <ac:spMkLst>
            <pc:docMk/>
            <pc:sldMk cId="1544303952" sldId="264"/>
            <ac:spMk id="9" creationId="{C9CF43C7-090A-440C-88B1-B9BFCF73CAE2}"/>
          </ac:spMkLst>
        </pc:spChg>
      </pc:sldChg>
      <pc:sldChg chg="addSp modSp add mod">
        <pc:chgData name="Fabian-Ionuț Martin" userId="e1e6198e3a117515" providerId="LiveId" clId="{2D3E57C1-84E4-4FA4-A790-2403C94B12D2}" dt="2021-12-12T20:15:15.766" v="88" actId="20577"/>
        <pc:sldMkLst>
          <pc:docMk/>
          <pc:sldMk cId="2677375316" sldId="265"/>
        </pc:sldMkLst>
        <pc:spChg chg="add mod">
          <ac:chgData name="Fabian-Ionuț Martin" userId="e1e6198e3a117515" providerId="LiveId" clId="{2D3E57C1-84E4-4FA4-A790-2403C94B12D2}" dt="2021-12-12T20:15:15.766" v="88" actId="20577"/>
          <ac:spMkLst>
            <pc:docMk/>
            <pc:sldMk cId="2677375316" sldId="265"/>
            <ac:spMk id="10" creationId="{7C9A0F50-94E0-453A-8F7B-D8C30378DAC0}"/>
          </ac:spMkLst>
        </pc:spChg>
      </pc:sldChg>
      <pc:sldChg chg="addSp modSp add mod">
        <pc:chgData name="Fabian-Ionuț Martin" userId="e1e6198e3a117515" providerId="LiveId" clId="{2D3E57C1-84E4-4FA4-A790-2403C94B12D2}" dt="2021-12-12T20:15:31.210" v="93" actId="20577"/>
        <pc:sldMkLst>
          <pc:docMk/>
          <pc:sldMk cId="2179737804" sldId="266"/>
        </pc:sldMkLst>
        <pc:spChg chg="add mod">
          <ac:chgData name="Fabian-Ionuț Martin" userId="e1e6198e3a117515" providerId="LiveId" clId="{2D3E57C1-84E4-4FA4-A790-2403C94B12D2}" dt="2021-12-12T20:15:31.210" v="93" actId="20577"/>
          <ac:spMkLst>
            <pc:docMk/>
            <pc:sldMk cId="2179737804" sldId="266"/>
            <ac:spMk id="11" creationId="{D622BD8B-1487-4642-8CE6-313E8ACC078C}"/>
          </ac:spMkLst>
        </pc:spChg>
      </pc:sldChg>
      <pc:sldChg chg="addSp modSp add mod">
        <pc:chgData name="Fabian-Ionuț Martin" userId="e1e6198e3a117515" providerId="LiveId" clId="{2D3E57C1-84E4-4FA4-A790-2403C94B12D2}" dt="2021-12-12T20:15:47.624" v="97" actId="20577"/>
        <pc:sldMkLst>
          <pc:docMk/>
          <pc:sldMk cId="470879957" sldId="267"/>
        </pc:sldMkLst>
        <pc:spChg chg="add mod">
          <ac:chgData name="Fabian-Ionuț Martin" userId="e1e6198e3a117515" providerId="LiveId" clId="{2D3E57C1-84E4-4FA4-A790-2403C94B12D2}" dt="2021-12-12T20:15:47.624" v="97" actId="20577"/>
          <ac:spMkLst>
            <pc:docMk/>
            <pc:sldMk cId="470879957" sldId="267"/>
            <ac:spMk id="12" creationId="{46EB5133-218E-4884-9CDF-5FAB9AC695F2}"/>
          </ac:spMkLst>
        </pc:spChg>
      </pc:sldChg>
      <pc:sldChg chg="addSp modSp add mod">
        <pc:chgData name="Fabian-Ionuț Martin" userId="e1e6198e3a117515" providerId="LiveId" clId="{2D3E57C1-84E4-4FA4-A790-2403C94B12D2}" dt="2021-12-12T20:16:09.175" v="102" actId="20577"/>
        <pc:sldMkLst>
          <pc:docMk/>
          <pc:sldMk cId="1075058141" sldId="268"/>
        </pc:sldMkLst>
        <pc:spChg chg="add mod">
          <ac:chgData name="Fabian-Ionuț Martin" userId="e1e6198e3a117515" providerId="LiveId" clId="{2D3E57C1-84E4-4FA4-A790-2403C94B12D2}" dt="2021-12-12T20:16:09.175" v="102" actId="20577"/>
          <ac:spMkLst>
            <pc:docMk/>
            <pc:sldMk cId="1075058141" sldId="268"/>
            <ac:spMk id="13" creationId="{2A935480-3DDA-4B69-936A-A1AFE4C58A03}"/>
          </ac:spMkLst>
        </pc:spChg>
      </pc:sldChg>
      <pc:sldChg chg="addSp delSp modSp add mod">
        <pc:chgData name="Fabian-Ionuț Martin" userId="e1e6198e3a117515" providerId="LiveId" clId="{2D3E57C1-84E4-4FA4-A790-2403C94B12D2}" dt="2021-12-12T20:46:52.472" v="429" actId="208"/>
        <pc:sldMkLst>
          <pc:docMk/>
          <pc:sldMk cId="2567927768" sldId="269"/>
        </pc:sldMkLst>
        <pc:spChg chg="add mod">
          <ac:chgData name="Fabian-Ionuț Martin" userId="e1e6198e3a117515" providerId="LiveId" clId="{2D3E57C1-84E4-4FA4-A790-2403C94B12D2}" dt="2021-12-12T20:17:04.619" v="107" actId="14100"/>
          <ac:spMkLst>
            <pc:docMk/>
            <pc:sldMk cId="2567927768" sldId="269"/>
            <ac:spMk id="4" creationId="{5A6448D0-1913-4FBA-9D3E-FB6458D63F87}"/>
          </ac:spMkLst>
        </pc:spChg>
        <pc:spChg chg="add mod">
          <ac:chgData name="Fabian-Ionuț Martin" userId="e1e6198e3a117515" providerId="LiveId" clId="{2D3E57C1-84E4-4FA4-A790-2403C94B12D2}" dt="2021-12-12T20:17:48.265" v="120" actId="14100"/>
          <ac:spMkLst>
            <pc:docMk/>
            <pc:sldMk cId="2567927768" sldId="269"/>
            <ac:spMk id="14" creationId="{6C1DDA28-DE75-4088-ADBA-976DB4E5904A}"/>
          </ac:spMkLst>
        </pc:spChg>
        <pc:spChg chg="add mod">
          <ac:chgData name="Fabian-Ionuț Martin" userId="e1e6198e3a117515" providerId="LiveId" clId="{2D3E57C1-84E4-4FA4-A790-2403C94B12D2}" dt="2021-12-12T20:18:19.851" v="128" actId="208"/>
          <ac:spMkLst>
            <pc:docMk/>
            <pc:sldMk cId="2567927768" sldId="269"/>
            <ac:spMk id="15" creationId="{BE6FF7FA-1C07-49A9-98D2-A6105D856D54}"/>
          </ac:spMkLst>
        </pc:spChg>
        <pc:spChg chg="add mod">
          <ac:chgData name="Fabian-Ionuț Martin" userId="e1e6198e3a117515" providerId="LiveId" clId="{2D3E57C1-84E4-4FA4-A790-2403C94B12D2}" dt="2021-12-12T20:18:31.675" v="133" actId="208"/>
          <ac:spMkLst>
            <pc:docMk/>
            <pc:sldMk cId="2567927768" sldId="269"/>
            <ac:spMk id="16" creationId="{DA5F2FA8-4473-4FE6-8394-1C3761B0246F}"/>
          </ac:spMkLst>
        </pc:spChg>
        <pc:spChg chg="add del mod">
          <ac:chgData name="Fabian-Ionuț Martin" userId="e1e6198e3a117515" providerId="LiveId" clId="{2D3E57C1-84E4-4FA4-A790-2403C94B12D2}" dt="2021-12-12T20:19:47.070" v="139" actId="21"/>
          <ac:spMkLst>
            <pc:docMk/>
            <pc:sldMk cId="2567927768" sldId="269"/>
            <ac:spMk id="17" creationId="{F25B4CEF-6CF2-4CF6-B79C-E6D9DA4591CB}"/>
          </ac:spMkLst>
        </pc:spChg>
        <pc:spChg chg="add mod">
          <ac:chgData name="Fabian-Ionuț Martin" userId="e1e6198e3a117515" providerId="LiveId" clId="{2D3E57C1-84E4-4FA4-A790-2403C94B12D2}" dt="2021-12-12T20:20:07.517" v="142" actId="14100"/>
          <ac:spMkLst>
            <pc:docMk/>
            <pc:sldMk cId="2567927768" sldId="269"/>
            <ac:spMk id="18" creationId="{16965CA8-0853-422E-9C8D-8CA2053BE5FF}"/>
          </ac:spMkLst>
        </pc:spChg>
        <pc:spChg chg="add mod">
          <ac:chgData name="Fabian-Ionuț Martin" userId="e1e6198e3a117515" providerId="LiveId" clId="{2D3E57C1-84E4-4FA4-A790-2403C94B12D2}" dt="2021-12-12T20:20:34.315" v="149" actId="1076"/>
          <ac:spMkLst>
            <pc:docMk/>
            <pc:sldMk cId="2567927768" sldId="269"/>
            <ac:spMk id="19" creationId="{4DECC5E8-EC39-435A-9B8A-1858455BBCF9}"/>
          </ac:spMkLst>
        </pc:spChg>
        <pc:spChg chg="add mod">
          <ac:chgData name="Fabian-Ionuț Martin" userId="e1e6198e3a117515" providerId="LiveId" clId="{2D3E57C1-84E4-4FA4-A790-2403C94B12D2}" dt="2021-12-12T20:21:35.131" v="155" actId="208"/>
          <ac:spMkLst>
            <pc:docMk/>
            <pc:sldMk cId="2567927768" sldId="269"/>
            <ac:spMk id="20" creationId="{E522587E-C65B-4C72-B6C8-AAEC384A0320}"/>
          </ac:spMkLst>
        </pc:spChg>
        <pc:spChg chg="add mod">
          <ac:chgData name="Fabian-Ionuț Martin" userId="e1e6198e3a117515" providerId="LiveId" clId="{2D3E57C1-84E4-4FA4-A790-2403C94B12D2}" dt="2021-12-12T20:21:51.402" v="158" actId="208"/>
          <ac:spMkLst>
            <pc:docMk/>
            <pc:sldMk cId="2567927768" sldId="269"/>
            <ac:spMk id="21" creationId="{2613F983-484F-442D-BA3E-2A7A8236F96C}"/>
          </ac:spMkLst>
        </pc:spChg>
        <pc:spChg chg="add mod">
          <ac:chgData name="Fabian-Ionuț Martin" userId="e1e6198e3a117515" providerId="LiveId" clId="{2D3E57C1-84E4-4FA4-A790-2403C94B12D2}" dt="2021-12-12T20:46:52.472" v="429" actId="208"/>
          <ac:spMkLst>
            <pc:docMk/>
            <pc:sldMk cId="2567927768" sldId="269"/>
            <ac:spMk id="22" creationId="{5CB512A0-962C-4B78-ACD5-41DC8F109CD8}"/>
          </ac:spMkLst>
        </pc:spChg>
        <pc:picChg chg="mod">
          <ac:chgData name="Fabian-Ionuț Martin" userId="e1e6198e3a117515" providerId="LiveId" clId="{2D3E57C1-84E4-4FA4-A790-2403C94B12D2}" dt="2021-12-12T20:46:11.049" v="426" actId="1076"/>
          <ac:picMkLst>
            <pc:docMk/>
            <pc:sldMk cId="2567927768" sldId="269"/>
            <ac:picMk id="6" creationId="{D3092BA6-4A71-455D-9318-2A031ED6988D}"/>
          </ac:picMkLst>
        </pc:picChg>
      </pc:sldChg>
      <pc:sldChg chg="addSp delSp modSp add mod">
        <pc:chgData name="Fabian-Ionuț Martin" userId="e1e6198e3a117515" providerId="LiveId" clId="{2D3E57C1-84E4-4FA4-A790-2403C94B12D2}" dt="2021-12-13T08:02:17.834" v="1214" actId="20577"/>
        <pc:sldMkLst>
          <pc:docMk/>
          <pc:sldMk cId="2539360921" sldId="270"/>
        </pc:sldMkLst>
        <pc:spChg chg="mod">
          <ac:chgData name="Fabian-Ionuț Martin" userId="e1e6198e3a117515" providerId="LiveId" clId="{2D3E57C1-84E4-4FA4-A790-2403C94B12D2}" dt="2021-12-13T08:02:17.834" v="1214" actId="20577"/>
          <ac:spMkLst>
            <pc:docMk/>
            <pc:sldMk cId="2539360921" sldId="270"/>
            <ac:spMk id="3" creationId="{FADDD1A7-CE0E-43C7-9B9F-5E4A1F71A251}"/>
          </ac:spMkLst>
        </pc:spChg>
        <pc:spChg chg="del">
          <ac:chgData name="Fabian-Ionuț Martin" userId="e1e6198e3a117515" providerId="LiveId" clId="{2D3E57C1-84E4-4FA4-A790-2403C94B12D2}" dt="2021-12-12T21:41:42.881" v="1058" actId="21"/>
          <ac:spMkLst>
            <pc:docMk/>
            <pc:sldMk cId="2539360921" sldId="270"/>
            <ac:spMk id="14" creationId="{6C1DDA28-DE75-4088-ADBA-976DB4E5904A}"/>
          </ac:spMkLst>
        </pc:spChg>
        <pc:spChg chg="add mod">
          <ac:chgData name="Fabian-Ionuț Martin" userId="e1e6198e3a117515" providerId="LiveId" clId="{2D3E57C1-84E4-4FA4-A790-2403C94B12D2}" dt="2021-12-12T20:46:57.954" v="430"/>
          <ac:spMkLst>
            <pc:docMk/>
            <pc:sldMk cId="2539360921" sldId="270"/>
            <ac:spMk id="22" creationId="{C7A0240F-7121-4E18-883B-14D1913EE999}"/>
          </ac:spMkLst>
        </pc:spChg>
        <pc:spChg chg="add mod">
          <ac:chgData name="Fabian-Ionuț Martin" userId="e1e6198e3a117515" providerId="LiveId" clId="{2D3E57C1-84E4-4FA4-A790-2403C94B12D2}" dt="2021-12-13T08:01:26.798" v="1205" actId="208"/>
          <ac:spMkLst>
            <pc:docMk/>
            <pc:sldMk cId="2539360921" sldId="270"/>
            <ac:spMk id="23" creationId="{C980BC49-EBF4-4739-84D9-CE8F73108B53}"/>
          </ac:spMkLst>
        </pc:spChg>
      </pc:sldChg>
      <pc:sldChg chg="addSp delSp modSp add mod">
        <pc:chgData name="Fabian-Ionuț Martin" userId="e1e6198e3a117515" providerId="LiveId" clId="{2D3E57C1-84E4-4FA4-A790-2403C94B12D2}" dt="2021-12-16T08:48:21.897" v="1939" actId="20577"/>
        <pc:sldMkLst>
          <pc:docMk/>
          <pc:sldMk cId="2831466117" sldId="271"/>
        </pc:sldMkLst>
        <pc:spChg chg="mod">
          <ac:chgData name="Fabian-Ionuț Martin" userId="e1e6198e3a117515" providerId="LiveId" clId="{2D3E57C1-84E4-4FA4-A790-2403C94B12D2}" dt="2021-12-16T08:48:21.897" v="1939" actId="20577"/>
          <ac:spMkLst>
            <pc:docMk/>
            <pc:sldMk cId="2831466117" sldId="271"/>
            <ac:spMk id="3" creationId="{FADDD1A7-CE0E-43C7-9B9F-5E4A1F71A251}"/>
          </ac:spMkLst>
        </pc:spChg>
        <pc:spChg chg="del">
          <ac:chgData name="Fabian-Ionuț Martin" userId="e1e6198e3a117515" providerId="LiveId" clId="{2D3E57C1-84E4-4FA4-A790-2403C94B12D2}" dt="2021-12-12T21:42:01.795" v="1059" actId="21"/>
          <ac:spMkLst>
            <pc:docMk/>
            <pc:sldMk cId="2831466117" sldId="271"/>
            <ac:spMk id="14" creationId="{6C1DDA28-DE75-4088-ADBA-976DB4E5904A}"/>
          </ac:spMkLst>
        </pc:spChg>
        <pc:spChg chg="add mod">
          <ac:chgData name="Fabian-Ionuț Martin" userId="e1e6198e3a117515" providerId="LiveId" clId="{2D3E57C1-84E4-4FA4-A790-2403C94B12D2}" dt="2021-12-12T20:46:59.518" v="431"/>
          <ac:spMkLst>
            <pc:docMk/>
            <pc:sldMk cId="2831466117" sldId="271"/>
            <ac:spMk id="22" creationId="{FD3E82A3-8876-4428-BF1B-326903E33281}"/>
          </ac:spMkLst>
        </pc:spChg>
      </pc:sldChg>
      <pc:sldChg chg="addSp modSp add del mod">
        <pc:chgData name="Fabian-Ionuț Martin" userId="e1e6198e3a117515" providerId="LiveId" clId="{2D3E57C1-84E4-4FA4-A790-2403C94B12D2}" dt="2021-12-12T21:39:41.117" v="970" actId="2696"/>
        <pc:sldMkLst>
          <pc:docMk/>
          <pc:sldMk cId="783389752" sldId="272"/>
        </pc:sldMkLst>
        <pc:spChg chg="mod">
          <ac:chgData name="Fabian-Ionuț Martin" userId="e1e6198e3a117515" providerId="LiveId" clId="{2D3E57C1-84E4-4FA4-A790-2403C94B12D2}" dt="2021-12-12T20:27:04.815" v="254" actId="20577"/>
          <ac:spMkLst>
            <pc:docMk/>
            <pc:sldMk cId="783389752" sldId="272"/>
            <ac:spMk id="3" creationId="{FADDD1A7-CE0E-43C7-9B9F-5E4A1F71A251}"/>
          </ac:spMkLst>
        </pc:spChg>
        <pc:spChg chg="add mod">
          <ac:chgData name="Fabian-Ionuț Martin" userId="e1e6198e3a117515" providerId="LiveId" clId="{2D3E57C1-84E4-4FA4-A790-2403C94B12D2}" dt="2021-12-12T20:47:01.061" v="432"/>
          <ac:spMkLst>
            <pc:docMk/>
            <pc:sldMk cId="783389752" sldId="272"/>
            <ac:spMk id="22" creationId="{831B3547-2E3F-4C2E-8B87-4AA116CB2C03}"/>
          </ac:spMkLst>
        </pc:spChg>
      </pc:sldChg>
      <pc:sldChg chg="add del">
        <pc:chgData name="Fabian-Ionuț Martin" userId="e1e6198e3a117515" providerId="LiveId" clId="{2D3E57C1-84E4-4FA4-A790-2403C94B12D2}" dt="2021-12-12T21:40:25.055" v="976"/>
        <pc:sldMkLst>
          <pc:docMk/>
          <pc:sldMk cId="2659396534" sldId="272"/>
        </pc:sldMkLst>
      </pc:sldChg>
      <pc:sldChg chg="add del">
        <pc:chgData name="Fabian-Ionuț Martin" userId="e1e6198e3a117515" providerId="LiveId" clId="{2D3E57C1-84E4-4FA4-A790-2403C94B12D2}" dt="2021-12-12T21:40:17.909" v="974"/>
        <pc:sldMkLst>
          <pc:docMk/>
          <pc:sldMk cId="3497702477" sldId="272"/>
        </pc:sldMkLst>
      </pc:sldChg>
      <pc:sldChg chg="addSp delSp modSp add mod">
        <pc:chgData name="Fabian-Ionuț Martin" userId="e1e6198e3a117515" providerId="LiveId" clId="{2D3E57C1-84E4-4FA4-A790-2403C94B12D2}" dt="2021-12-16T08:48:43.913" v="1949" actId="20577"/>
        <pc:sldMkLst>
          <pc:docMk/>
          <pc:sldMk cId="1349797255" sldId="273"/>
        </pc:sldMkLst>
        <pc:spChg chg="mod">
          <ac:chgData name="Fabian-Ionuț Martin" userId="e1e6198e3a117515" providerId="LiveId" clId="{2D3E57C1-84E4-4FA4-A790-2403C94B12D2}" dt="2021-12-16T08:48:43.913" v="1949" actId="20577"/>
          <ac:spMkLst>
            <pc:docMk/>
            <pc:sldMk cId="1349797255" sldId="273"/>
            <ac:spMk id="3" creationId="{FADDD1A7-CE0E-43C7-9B9F-5E4A1F71A251}"/>
          </ac:spMkLst>
        </pc:spChg>
        <pc:spChg chg="del">
          <ac:chgData name="Fabian-Ionuț Martin" userId="e1e6198e3a117515" providerId="LiveId" clId="{2D3E57C1-84E4-4FA4-A790-2403C94B12D2}" dt="2021-12-12T21:42:06.530" v="1060" actId="21"/>
          <ac:spMkLst>
            <pc:docMk/>
            <pc:sldMk cId="1349797255" sldId="273"/>
            <ac:spMk id="14" creationId="{6C1DDA28-DE75-4088-ADBA-976DB4E5904A}"/>
          </ac:spMkLst>
        </pc:spChg>
        <pc:spChg chg="add mod">
          <ac:chgData name="Fabian-Ionuț Martin" userId="e1e6198e3a117515" providerId="LiveId" clId="{2D3E57C1-84E4-4FA4-A790-2403C94B12D2}" dt="2021-12-12T20:47:02.439" v="433"/>
          <ac:spMkLst>
            <pc:docMk/>
            <pc:sldMk cId="1349797255" sldId="273"/>
            <ac:spMk id="22" creationId="{F231014F-2139-4CFF-914A-96F77A4BE317}"/>
          </ac:spMkLst>
        </pc:spChg>
      </pc:sldChg>
      <pc:sldChg chg="addSp delSp modSp add mod">
        <pc:chgData name="Fabian-Ionuț Martin" userId="e1e6198e3a117515" providerId="LiveId" clId="{2D3E57C1-84E4-4FA4-A790-2403C94B12D2}" dt="2021-12-12T21:42:33.872" v="1067" actId="20577"/>
        <pc:sldMkLst>
          <pc:docMk/>
          <pc:sldMk cId="4273787910" sldId="274"/>
        </pc:sldMkLst>
        <pc:spChg chg="mod">
          <ac:chgData name="Fabian-Ionuț Martin" userId="e1e6198e3a117515" providerId="LiveId" clId="{2D3E57C1-84E4-4FA4-A790-2403C94B12D2}" dt="2021-12-12T21:42:33.872" v="1067" actId="20577"/>
          <ac:spMkLst>
            <pc:docMk/>
            <pc:sldMk cId="4273787910" sldId="274"/>
            <ac:spMk id="3" creationId="{FADDD1A7-CE0E-43C7-9B9F-5E4A1F71A251}"/>
          </ac:spMkLst>
        </pc:spChg>
        <pc:spChg chg="del">
          <ac:chgData name="Fabian-Ionuț Martin" userId="e1e6198e3a117515" providerId="LiveId" clId="{2D3E57C1-84E4-4FA4-A790-2403C94B12D2}" dt="2021-12-12T21:42:09.522" v="1061" actId="21"/>
          <ac:spMkLst>
            <pc:docMk/>
            <pc:sldMk cId="4273787910" sldId="274"/>
            <ac:spMk id="14" creationId="{6C1DDA28-DE75-4088-ADBA-976DB4E5904A}"/>
          </ac:spMkLst>
        </pc:spChg>
        <pc:spChg chg="add mod">
          <ac:chgData name="Fabian-Ionuț Martin" userId="e1e6198e3a117515" providerId="LiveId" clId="{2D3E57C1-84E4-4FA4-A790-2403C94B12D2}" dt="2021-12-12T20:47:04.081" v="434"/>
          <ac:spMkLst>
            <pc:docMk/>
            <pc:sldMk cId="4273787910" sldId="274"/>
            <ac:spMk id="22" creationId="{C8067A30-886C-4B0B-B6B3-91E81973322C}"/>
          </ac:spMkLst>
        </pc:spChg>
      </pc:sldChg>
      <pc:sldChg chg="addSp delSp modSp add mod">
        <pc:chgData name="Fabian-Ionuț Martin" userId="e1e6198e3a117515" providerId="LiveId" clId="{2D3E57C1-84E4-4FA4-A790-2403C94B12D2}" dt="2021-12-12T21:42:40.775" v="1071" actId="20577"/>
        <pc:sldMkLst>
          <pc:docMk/>
          <pc:sldMk cId="3378842308" sldId="275"/>
        </pc:sldMkLst>
        <pc:spChg chg="mod">
          <ac:chgData name="Fabian-Ionuț Martin" userId="e1e6198e3a117515" providerId="LiveId" clId="{2D3E57C1-84E4-4FA4-A790-2403C94B12D2}" dt="2021-12-12T21:42:40.775" v="1071" actId="20577"/>
          <ac:spMkLst>
            <pc:docMk/>
            <pc:sldMk cId="3378842308" sldId="275"/>
            <ac:spMk id="3" creationId="{FADDD1A7-CE0E-43C7-9B9F-5E4A1F71A251}"/>
          </ac:spMkLst>
        </pc:spChg>
        <pc:spChg chg="del">
          <ac:chgData name="Fabian-Ionuț Martin" userId="e1e6198e3a117515" providerId="LiveId" clId="{2D3E57C1-84E4-4FA4-A790-2403C94B12D2}" dt="2021-12-12T21:42:15.925" v="1063" actId="21"/>
          <ac:spMkLst>
            <pc:docMk/>
            <pc:sldMk cId="3378842308" sldId="275"/>
            <ac:spMk id="14" creationId="{6C1DDA28-DE75-4088-ADBA-976DB4E5904A}"/>
          </ac:spMkLst>
        </pc:spChg>
        <pc:spChg chg="add mod">
          <ac:chgData name="Fabian-Ionuț Martin" userId="e1e6198e3a117515" providerId="LiveId" clId="{2D3E57C1-84E4-4FA4-A790-2403C94B12D2}" dt="2021-12-12T20:47:05.479" v="435"/>
          <ac:spMkLst>
            <pc:docMk/>
            <pc:sldMk cId="3378842308" sldId="275"/>
            <ac:spMk id="22" creationId="{AF54DA33-00C7-4C07-AD68-4A4037328D86}"/>
          </ac:spMkLst>
        </pc:spChg>
      </pc:sldChg>
      <pc:sldChg chg="addSp delSp modSp add mod">
        <pc:chgData name="Fabian-Ionuț Martin" userId="e1e6198e3a117515" providerId="LiveId" clId="{2D3E57C1-84E4-4FA4-A790-2403C94B12D2}" dt="2021-12-12T21:42:44.129" v="1073" actId="20577"/>
        <pc:sldMkLst>
          <pc:docMk/>
          <pc:sldMk cId="3978030059" sldId="276"/>
        </pc:sldMkLst>
        <pc:spChg chg="mod">
          <ac:chgData name="Fabian-Ionuț Martin" userId="e1e6198e3a117515" providerId="LiveId" clId="{2D3E57C1-84E4-4FA4-A790-2403C94B12D2}" dt="2021-12-12T21:42:44.129" v="1073" actId="20577"/>
          <ac:spMkLst>
            <pc:docMk/>
            <pc:sldMk cId="3978030059" sldId="276"/>
            <ac:spMk id="3" creationId="{FADDD1A7-CE0E-43C7-9B9F-5E4A1F71A251}"/>
          </ac:spMkLst>
        </pc:spChg>
        <pc:spChg chg="del">
          <ac:chgData name="Fabian-Ionuț Martin" userId="e1e6198e3a117515" providerId="LiveId" clId="{2D3E57C1-84E4-4FA4-A790-2403C94B12D2}" dt="2021-12-12T21:42:18.801" v="1064" actId="21"/>
          <ac:spMkLst>
            <pc:docMk/>
            <pc:sldMk cId="3978030059" sldId="276"/>
            <ac:spMk id="14" creationId="{6C1DDA28-DE75-4088-ADBA-976DB4E5904A}"/>
          </ac:spMkLst>
        </pc:spChg>
        <pc:spChg chg="add mod">
          <ac:chgData name="Fabian-Ionuț Martin" userId="e1e6198e3a117515" providerId="LiveId" clId="{2D3E57C1-84E4-4FA4-A790-2403C94B12D2}" dt="2021-12-12T20:47:06.489" v="436"/>
          <ac:spMkLst>
            <pc:docMk/>
            <pc:sldMk cId="3978030059" sldId="276"/>
            <ac:spMk id="22" creationId="{0378DA93-CE35-4C7F-8D11-7E85E4509446}"/>
          </ac:spMkLst>
        </pc:spChg>
      </pc:sldChg>
      <pc:sldChg chg="addSp delSp modSp add mod">
        <pc:chgData name="Fabian-Ionuț Martin" userId="e1e6198e3a117515" providerId="LiveId" clId="{2D3E57C1-84E4-4FA4-A790-2403C94B12D2}" dt="2021-12-16T08:49:53.676" v="1968" actId="20577"/>
        <pc:sldMkLst>
          <pc:docMk/>
          <pc:sldMk cId="1329709134" sldId="277"/>
        </pc:sldMkLst>
        <pc:spChg chg="mod">
          <ac:chgData name="Fabian-Ionuț Martin" userId="e1e6198e3a117515" providerId="LiveId" clId="{2D3E57C1-84E4-4FA4-A790-2403C94B12D2}" dt="2021-12-16T08:49:53.676" v="1968" actId="20577"/>
          <ac:spMkLst>
            <pc:docMk/>
            <pc:sldMk cId="1329709134" sldId="277"/>
            <ac:spMk id="3" creationId="{FADDD1A7-CE0E-43C7-9B9F-5E4A1F71A251}"/>
          </ac:spMkLst>
        </pc:spChg>
        <pc:spChg chg="del">
          <ac:chgData name="Fabian-Ionuț Martin" userId="e1e6198e3a117515" providerId="LiveId" clId="{2D3E57C1-84E4-4FA4-A790-2403C94B12D2}" dt="2021-12-12T21:42:21.639" v="1065" actId="21"/>
          <ac:spMkLst>
            <pc:docMk/>
            <pc:sldMk cId="1329709134" sldId="277"/>
            <ac:spMk id="14" creationId="{6C1DDA28-DE75-4088-ADBA-976DB4E5904A}"/>
          </ac:spMkLst>
        </pc:spChg>
        <pc:spChg chg="add mod">
          <ac:chgData name="Fabian-Ionuț Martin" userId="e1e6198e3a117515" providerId="LiveId" clId="{2D3E57C1-84E4-4FA4-A790-2403C94B12D2}" dt="2021-12-12T20:47:09.458" v="438"/>
          <ac:spMkLst>
            <pc:docMk/>
            <pc:sldMk cId="1329709134" sldId="277"/>
            <ac:spMk id="22" creationId="{704EA0DE-3457-4BC9-BBC3-1EF8FCFD0A03}"/>
          </ac:spMkLst>
        </pc:spChg>
      </pc:sldChg>
      <pc:sldChg chg="modSp add del mod">
        <pc:chgData name="Fabian-Ionuț Martin" userId="e1e6198e3a117515" providerId="LiveId" clId="{2D3E57C1-84E4-4FA4-A790-2403C94B12D2}" dt="2021-12-12T20:44:47.217" v="401" actId="2696"/>
        <pc:sldMkLst>
          <pc:docMk/>
          <pc:sldMk cId="2598304241" sldId="278"/>
        </pc:sldMkLst>
        <pc:spChg chg="mod">
          <ac:chgData name="Fabian-Ionuț Martin" userId="e1e6198e3a117515" providerId="LiveId" clId="{2D3E57C1-84E4-4FA4-A790-2403C94B12D2}" dt="2021-12-12T20:44:42.727" v="400" actId="20577"/>
          <ac:spMkLst>
            <pc:docMk/>
            <pc:sldMk cId="2598304241" sldId="278"/>
            <ac:spMk id="3" creationId="{FADDD1A7-CE0E-43C7-9B9F-5E4A1F71A251}"/>
          </ac:spMkLst>
        </pc:spChg>
      </pc:sldChg>
      <pc:sldChg chg="addSp delSp modSp add mod ord">
        <pc:chgData name="Fabian-Ionuț Martin" userId="e1e6198e3a117515" providerId="LiveId" clId="{2D3E57C1-84E4-4FA4-A790-2403C94B12D2}" dt="2021-12-16T08:49:21.491" v="1957" actId="20577"/>
        <pc:sldMkLst>
          <pc:docMk/>
          <pc:sldMk cId="2979129862" sldId="278"/>
        </pc:sldMkLst>
        <pc:spChg chg="mod">
          <ac:chgData name="Fabian-Ionuț Martin" userId="e1e6198e3a117515" providerId="LiveId" clId="{2D3E57C1-84E4-4FA4-A790-2403C94B12D2}" dt="2021-12-16T08:49:21.491" v="1957" actId="20577"/>
          <ac:spMkLst>
            <pc:docMk/>
            <pc:sldMk cId="2979129862" sldId="278"/>
            <ac:spMk id="3" creationId="{FADDD1A7-CE0E-43C7-9B9F-5E4A1F71A251}"/>
          </ac:spMkLst>
        </pc:spChg>
        <pc:spChg chg="del">
          <ac:chgData name="Fabian-Ionuț Martin" userId="e1e6198e3a117515" providerId="LiveId" clId="{2D3E57C1-84E4-4FA4-A790-2403C94B12D2}" dt="2021-12-12T21:42:12.943" v="1062" actId="21"/>
          <ac:spMkLst>
            <pc:docMk/>
            <pc:sldMk cId="2979129862" sldId="278"/>
            <ac:spMk id="14" creationId="{6C1DDA28-DE75-4088-ADBA-976DB4E5904A}"/>
          </ac:spMkLst>
        </pc:spChg>
        <pc:spChg chg="add mod">
          <ac:chgData name="Fabian-Ionuț Martin" userId="e1e6198e3a117515" providerId="LiveId" clId="{2D3E57C1-84E4-4FA4-A790-2403C94B12D2}" dt="2021-12-12T20:47:07.858" v="437"/>
          <ac:spMkLst>
            <pc:docMk/>
            <pc:sldMk cId="2979129862" sldId="278"/>
            <ac:spMk id="22" creationId="{D842593D-E056-41A4-A137-182C7523DAC8}"/>
          </ac:spMkLst>
        </pc:spChg>
      </pc:sldChg>
      <pc:sldChg chg="delSp modSp add mod">
        <pc:chgData name="Fabian-Ionuț Martin" userId="e1e6198e3a117515" providerId="LiveId" clId="{2D3E57C1-84E4-4FA4-A790-2403C94B12D2}" dt="2021-12-16T08:50:04.170" v="1973" actId="20577"/>
        <pc:sldMkLst>
          <pc:docMk/>
          <pc:sldMk cId="3302287624" sldId="279"/>
        </pc:sldMkLst>
        <pc:spChg chg="mod">
          <ac:chgData name="Fabian-Ionuț Martin" userId="e1e6198e3a117515" providerId="LiveId" clId="{2D3E57C1-84E4-4FA4-A790-2403C94B12D2}" dt="2021-12-16T08:50:04.170" v="1973" actId="20577"/>
          <ac:spMkLst>
            <pc:docMk/>
            <pc:sldMk cId="3302287624" sldId="279"/>
            <ac:spMk id="3" creationId="{FADDD1A7-CE0E-43C7-9B9F-5E4A1F71A251}"/>
          </ac:spMkLst>
        </pc:spChg>
        <pc:spChg chg="del">
          <ac:chgData name="Fabian-Ionuț Martin" userId="e1e6198e3a117515" providerId="LiveId" clId="{2D3E57C1-84E4-4FA4-A790-2403C94B12D2}" dt="2021-12-12T21:43:10.966" v="1083" actId="21"/>
          <ac:spMkLst>
            <pc:docMk/>
            <pc:sldMk cId="3302287624" sldId="279"/>
            <ac:spMk id="14" creationId="{6C1DDA28-DE75-4088-ADBA-976DB4E5904A}"/>
          </ac:spMkLst>
        </pc:spChg>
      </pc:sldChg>
      <pc:sldChg chg="addSp delSp modSp add del mod ord">
        <pc:chgData name="Fabian-Ionuț Martin" userId="e1e6198e3a117515" providerId="LiveId" clId="{2D3E57C1-84E4-4FA4-A790-2403C94B12D2}" dt="2021-12-16T08:40:41.067" v="1937" actId="2696"/>
        <pc:sldMkLst>
          <pc:docMk/>
          <pc:sldMk cId="3881955651" sldId="280"/>
        </pc:sldMkLst>
        <pc:spChg chg="mod">
          <ac:chgData name="Fabian-Ionuț Martin" userId="e1e6198e3a117515" providerId="LiveId" clId="{2D3E57C1-84E4-4FA4-A790-2403C94B12D2}" dt="2021-12-16T08:34:25.877" v="1821" actId="20577"/>
          <ac:spMkLst>
            <pc:docMk/>
            <pc:sldMk cId="3881955651" sldId="280"/>
            <ac:spMk id="3" creationId="{FADDD1A7-CE0E-43C7-9B9F-5E4A1F71A251}"/>
          </ac:spMkLst>
        </pc:spChg>
        <pc:spChg chg="del">
          <ac:chgData name="Fabian-Ionuț Martin" userId="e1e6198e3a117515" providerId="LiveId" clId="{2D3E57C1-84E4-4FA4-A790-2403C94B12D2}" dt="2021-12-12T21:45:46.086" v="1112" actId="21"/>
          <ac:spMkLst>
            <pc:docMk/>
            <pc:sldMk cId="3881955651" sldId="280"/>
            <ac:spMk id="14" creationId="{6C1DDA28-DE75-4088-ADBA-976DB4E5904A}"/>
          </ac:spMkLst>
        </pc:spChg>
        <pc:spChg chg="add mod">
          <ac:chgData name="Fabian-Ionuț Martin" userId="e1e6198e3a117515" providerId="LiveId" clId="{2D3E57C1-84E4-4FA4-A790-2403C94B12D2}" dt="2021-12-12T20:56:19.081" v="586" actId="1076"/>
          <ac:spMkLst>
            <pc:docMk/>
            <pc:sldMk cId="3881955651" sldId="280"/>
            <ac:spMk id="17" creationId="{19BB3A02-DDF3-4D97-ADEA-83581D3484FD}"/>
          </ac:spMkLst>
        </pc:spChg>
        <pc:spChg chg="add del mod">
          <ac:chgData name="Fabian-Ionuț Martin" userId="e1e6198e3a117515" providerId="LiveId" clId="{2D3E57C1-84E4-4FA4-A790-2403C94B12D2}" dt="2021-12-16T08:34:18.271" v="1819" actId="21"/>
          <ac:spMkLst>
            <pc:docMk/>
            <pc:sldMk cId="3881955651" sldId="280"/>
            <ac:spMk id="35" creationId="{B9C929D8-CD8A-408D-A92B-712D68E8E03A}"/>
          </ac:spMkLst>
        </pc:spChg>
        <pc:spChg chg="add del mod">
          <ac:chgData name="Fabian-Ionuț Martin" userId="e1e6198e3a117515" providerId="LiveId" clId="{2D3E57C1-84E4-4FA4-A790-2403C94B12D2}" dt="2021-12-16T08:34:20.128" v="1820" actId="21"/>
          <ac:spMkLst>
            <pc:docMk/>
            <pc:sldMk cId="3881955651" sldId="280"/>
            <ac:spMk id="36" creationId="{7FDDA363-5253-460A-BED2-B6FFEC26E5B6}"/>
          </ac:spMkLst>
        </pc:spChg>
        <pc:spChg chg="add mod">
          <ac:chgData name="Fabian-Ionuț Martin" userId="e1e6198e3a117515" providerId="LiveId" clId="{2D3E57C1-84E4-4FA4-A790-2403C94B12D2}" dt="2021-12-12T21:03:15.426" v="685" actId="1076"/>
          <ac:spMkLst>
            <pc:docMk/>
            <pc:sldMk cId="3881955651" sldId="280"/>
            <ac:spMk id="37" creationId="{D41F7A03-BE8B-4B9D-ACA0-2EC96B496DBF}"/>
          </ac:spMkLst>
        </pc:spChg>
        <pc:spChg chg="add del mod">
          <ac:chgData name="Fabian-Ionuț Martin" userId="e1e6198e3a117515" providerId="LiveId" clId="{2D3E57C1-84E4-4FA4-A790-2403C94B12D2}" dt="2021-12-12T21:48:00.951" v="1121" actId="21"/>
          <ac:spMkLst>
            <pc:docMk/>
            <pc:sldMk cId="3881955651" sldId="280"/>
            <ac:spMk id="38" creationId="{73130CEE-EE19-4E3E-9918-2C047D3A3983}"/>
          </ac:spMkLst>
        </pc:spChg>
        <pc:grpChg chg="mod">
          <ac:chgData name="Fabian-Ionuț Martin" userId="e1e6198e3a117515" providerId="LiveId" clId="{2D3E57C1-84E4-4FA4-A790-2403C94B12D2}" dt="2021-12-12T20:58:20.031" v="609"/>
          <ac:grpSpMkLst>
            <pc:docMk/>
            <pc:sldMk cId="3881955651" sldId="280"/>
            <ac:grpSpMk id="31" creationId="{F697B3D1-6048-4C72-A5AB-DE73069C91DA}"/>
          </ac:grpSpMkLst>
        </pc:grpChg>
        <pc:picChg chg="mod">
          <ac:chgData name="Fabian-Ionuț Martin" userId="e1e6198e3a117515" providerId="LiveId" clId="{2D3E57C1-84E4-4FA4-A790-2403C94B12D2}" dt="2021-12-12T21:45:50.621" v="1113" actId="1076"/>
          <ac:picMkLst>
            <pc:docMk/>
            <pc:sldMk cId="3881955651" sldId="280"/>
            <ac:picMk id="6" creationId="{D3092BA6-4A71-455D-9318-2A031ED6988D}"/>
          </ac:picMkLst>
        </pc:picChg>
        <pc:inkChg chg="add del mod">
          <ac:chgData name="Fabian-Ionuț Martin" userId="e1e6198e3a117515" providerId="LiveId" clId="{2D3E57C1-84E4-4FA4-A790-2403C94B12D2}" dt="2021-12-12T20:58:21.802" v="616" actId="9405"/>
          <ac:inkMkLst>
            <pc:docMk/>
            <pc:sldMk cId="3881955651" sldId="280"/>
            <ac:inkMk id="23" creationId="{1702CB3E-00D4-4C73-9972-0D93E6294BBA}"/>
          </ac:inkMkLst>
        </pc:inkChg>
        <pc:inkChg chg="add del mod">
          <ac:chgData name="Fabian-Ionuț Martin" userId="e1e6198e3a117515" providerId="LiveId" clId="{2D3E57C1-84E4-4FA4-A790-2403C94B12D2}" dt="2021-12-12T20:58:21.518" v="615" actId="9405"/>
          <ac:inkMkLst>
            <pc:docMk/>
            <pc:sldMk cId="3881955651" sldId="280"/>
            <ac:inkMk id="24" creationId="{8B3B7A1C-BD9A-407A-B56E-B05E8397D739}"/>
          </ac:inkMkLst>
        </pc:inkChg>
        <pc:inkChg chg="add del mod">
          <ac:chgData name="Fabian-Ionuț Martin" userId="e1e6198e3a117515" providerId="LiveId" clId="{2D3E57C1-84E4-4FA4-A790-2403C94B12D2}" dt="2021-12-12T20:58:21.284" v="614" actId="9405"/>
          <ac:inkMkLst>
            <pc:docMk/>
            <pc:sldMk cId="3881955651" sldId="280"/>
            <ac:inkMk id="25" creationId="{DA38AECB-6165-4B31-A7F3-F895B06D9B8B}"/>
          </ac:inkMkLst>
        </pc:inkChg>
        <pc:inkChg chg="add del mod">
          <ac:chgData name="Fabian-Ionuț Martin" userId="e1e6198e3a117515" providerId="LiveId" clId="{2D3E57C1-84E4-4FA4-A790-2403C94B12D2}" dt="2021-12-12T20:58:21.020" v="613" actId="9405"/>
          <ac:inkMkLst>
            <pc:docMk/>
            <pc:sldMk cId="3881955651" sldId="280"/>
            <ac:inkMk id="26" creationId="{1CB3EEE3-01F8-489A-9879-5D779DF4B1DD}"/>
          </ac:inkMkLst>
        </pc:inkChg>
        <pc:inkChg chg="add del mod">
          <ac:chgData name="Fabian-Ionuț Martin" userId="e1e6198e3a117515" providerId="LiveId" clId="{2D3E57C1-84E4-4FA4-A790-2403C94B12D2}" dt="2021-12-12T20:58:20.834" v="612" actId="9405"/>
          <ac:inkMkLst>
            <pc:docMk/>
            <pc:sldMk cId="3881955651" sldId="280"/>
            <ac:inkMk id="27" creationId="{04F8472C-276E-4AA2-B2C0-6E1D98280FA6}"/>
          </ac:inkMkLst>
        </pc:inkChg>
        <pc:inkChg chg="add del mod">
          <ac:chgData name="Fabian-Ionuț Martin" userId="e1e6198e3a117515" providerId="LiveId" clId="{2D3E57C1-84E4-4FA4-A790-2403C94B12D2}" dt="2021-12-12T20:58:20.678" v="611" actId="9405"/>
          <ac:inkMkLst>
            <pc:docMk/>
            <pc:sldMk cId="3881955651" sldId="280"/>
            <ac:inkMk id="28" creationId="{65352B8E-12EC-4EDD-BDBC-2525655758D1}"/>
          </ac:inkMkLst>
        </pc:inkChg>
        <pc:inkChg chg="add del mod">
          <ac:chgData name="Fabian-Ionuț Martin" userId="e1e6198e3a117515" providerId="LiveId" clId="{2D3E57C1-84E4-4FA4-A790-2403C94B12D2}" dt="2021-12-12T20:58:20.442" v="610" actId="9405"/>
          <ac:inkMkLst>
            <pc:docMk/>
            <pc:sldMk cId="3881955651" sldId="280"/>
            <ac:inkMk id="29" creationId="{AB9DD3CA-C740-4A9E-95E6-58D89D672A81}"/>
          </ac:inkMkLst>
        </pc:inkChg>
        <pc:inkChg chg="add del mod">
          <ac:chgData name="Fabian-Ionuț Martin" userId="e1e6198e3a117515" providerId="LiveId" clId="{2D3E57C1-84E4-4FA4-A790-2403C94B12D2}" dt="2021-12-12T20:58:20.031" v="609"/>
          <ac:inkMkLst>
            <pc:docMk/>
            <pc:sldMk cId="3881955651" sldId="280"/>
            <ac:inkMk id="30" creationId="{5FCFEE8F-E5A7-456D-8E96-E21905CD805B}"/>
          </ac:inkMkLst>
        </pc:inkChg>
        <pc:inkChg chg="add del">
          <ac:chgData name="Fabian-Ionuț Martin" userId="e1e6198e3a117515" providerId="LiveId" clId="{2D3E57C1-84E4-4FA4-A790-2403C94B12D2}" dt="2021-12-12T20:58:23.076" v="618" actId="9405"/>
          <ac:inkMkLst>
            <pc:docMk/>
            <pc:sldMk cId="3881955651" sldId="280"/>
            <ac:inkMk id="32" creationId="{8C2E5F00-AB95-4D16-99F0-3E5848973379}"/>
          </ac:inkMkLst>
        </pc:inkChg>
        <pc:inkChg chg="add del">
          <ac:chgData name="Fabian-Ionuț Martin" userId="e1e6198e3a117515" providerId="LiveId" clId="{2D3E57C1-84E4-4FA4-A790-2403C94B12D2}" dt="2021-12-12T20:58:27.886" v="622" actId="9405"/>
          <ac:inkMkLst>
            <pc:docMk/>
            <pc:sldMk cId="3881955651" sldId="280"/>
            <ac:inkMk id="33" creationId="{2519CEF2-7AFC-4F42-A0C5-E63E9978C3A5}"/>
          </ac:inkMkLst>
        </pc:inkChg>
        <pc:inkChg chg="add del">
          <ac:chgData name="Fabian-Ionuț Martin" userId="e1e6198e3a117515" providerId="LiveId" clId="{2D3E57C1-84E4-4FA4-A790-2403C94B12D2}" dt="2021-12-12T20:58:27.396" v="621" actId="9405"/>
          <ac:inkMkLst>
            <pc:docMk/>
            <pc:sldMk cId="3881955651" sldId="280"/>
            <ac:inkMk id="34" creationId="{5744325C-6AAB-4BAE-8226-D82CA5C8970D}"/>
          </ac:inkMkLst>
        </pc:inkChg>
      </pc:sldChg>
      <pc:sldChg chg="add del">
        <pc:chgData name="Fabian-Ionuț Martin" userId="e1e6198e3a117515" providerId="LiveId" clId="{2D3E57C1-84E4-4FA4-A790-2403C94B12D2}" dt="2021-12-12T21:04:16.560" v="697" actId="2696"/>
        <pc:sldMkLst>
          <pc:docMk/>
          <pc:sldMk cId="4016626782" sldId="281"/>
        </pc:sldMkLst>
      </pc:sldChg>
      <pc:sldChg chg="delSp modSp add mod">
        <pc:chgData name="Fabian-Ionuț Martin" userId="e1e6198e3a117515" providerId="LiveId" clId="{2D3E57C1-84E4-4FA4-A790-2403C94B12D2}" dt="2021-12-16T08:52:12.927" v="1981" actId="207"/>
        <pc:sldMkLst>
          <pc:docMk/>
          <pc:sldMk cId="1963882576" sldId="282"/>
        </pc:sldMkLst>
        <pc:spChg chg="mod">
          <ac:chgData name="Fabian-Ionuț Martin" userId="e1e6198e3a117515" providerId="LiveId" clId="{2D3E57C1-84E4-4FA4-A790-2403C94B12D2}" dt="2021-12-12T21:10:06.830" v="847" actId="1038"/>
          <ac:spMkLst>
            <pc:docMk/>
            <pc:sldMk cId="1963882576" sldId="282"/>
            <ac:spMk id="2" creationId="{1E25D405-E2BC-45C4-906E-E8D7B627A06E}"/>
          </ac:spMkLst>
        </pc:spChg>
        <pc:spChg chg="mod">
          <ac:chgData name="Fabian-Ionuț Martin" userId="e1e6198e3a117515" providerId="LiveId" clId="{2D3E57C1-84E4-4FA4-A790-2403C94B12D2}" dt="2021-12-16T08:52:12.927" v="1981" actId="207"/>
          <ac:spMkLst>
            <pc:docMk/>
            <pc:sldMk cId="1963882576" sldId="282"/>
            <ac:spMk id="3" creationId="{FADDD1A7-CE0E-43C7-9B9F-5E4A1F71A251}"/>
          </ac:spMkLst>
        </pc:spChg>
        <pc:spChg chg="mod">
          <ac:chgData name="Fabian-Ionuț Martin" userId="e1e6198e3a117515" providerId="LiveId" clId="{2D3E57C1-84E4-4FA4-A790-2403C94B12D2}" dt="2021-12-12T21:10:06.830" v="847" actId="1038"/>
          <ac:spMkLst>
            <pc:docMk/>
            <pc:sldMk cId="1963882576" sldId="282"/>
            <ac:spMk id="4" creationId="{5A6448D0-1913-4FBA-9D3E-FB6458D63F87}"/>
          </ac:spMkLst>
        </pc:spChg>
        <pc:spChg chg="mod">
          <ac:chgData name="Fabian-Ionuț Martin" userId="e1e6198e3a117515" providerId="LiveId" clId="{2D3E57C1-84E4-4FA4-A790-2403C94B12D2}" dt="2021-12-12T21:10:06.830" v="847" actId="1038"/>
          <ac:spMkLst>
            <pc:docMk/>
            <pc:sldMk cId="1963882576" sldId="282"/>
            <ac:spMk id="5" creationId="{7CD11675-955E-4224-8066-5C2DA42CA21C}"/>
          </ac:spMkLst>
        </pc:spChg>
        <pc:spChg chg="mod">
          <ac:chgData name="Fabian-Ionuț Martin" userId="e1e6198e3a117515" providerId="LiveId" clId="{2D3E57C1-84E4-4FA4-A790-2403C94B12D2}" dt="2021-12-12T21:10:06.830" v="847" actId="1038"/>
          <ac:spMkLst>
            <pc:docMk/>
            <pc:sldMk cId="1963882576" sldId="282"/>
            <ac:spMk id="7" creationId="{01B03DF7-107D-4ED9-9070-32548B288893}"/>
          </ac:spMkLst>
        </pc:spChg>
        <pc:spChg chg="mod">
          <ac:chgData name="Fabian-Ionuț Martin" userId="e1e6198e3a117515" providerId="LiveId" clId="{2D3E57C1-84E4-4FA4-A790-2403C94B12D2}" dt="2021-12-12T21:10:06.830" v="847" actId="1038"/>
          <ac:spMkLst>
            <pc:docMk/>
            <pc:sldMk cId="1963882576" sldId="282"/>
            <ac:spMk id="8" creationId="{DF33983D-F7C3-496B-B9B8-F2A869236660}"/>
          </ac:spMkLst>
        </pc:spChg>
        <pc:spChg chg="mod">
          <ac:chgData name="Fabian-Ionuț Martin" userId="e1e6198e3a117515" providerId="LiveId" clId="{2D3E57C1-84E4-4FA4-A790-2403C94B12D2}" dt="2021-12-12T21:10:06.830" v="847" actId="1038"/>
          <ac:spMkLst>
            <pc:docMk/>
            <pc:sldMk cId="1963882576" sldId="282"/>
            <ac:spMk id="9" creationId="{C9CF43C7-090A-440C-88B1-B9BFCF73CAE2}"/>
          </ac:spMkLst>
        </pc:spChg>
        <pc:spChg chg="mod">
          <ac:chgData name="Fabian-Ionuț Martin" userId="e1e6198e3a117515" providerId="LiveId" clId="{2D3E57C1-84E4-4FA4-A790-2403C94B12D2}" dt="2021-12-12T21:10:06.830" v="847" actId="1038"/>
          <ac:spMkLst>
            <pc:docMk/>
            <pc:sldMk cId="1963882576" sldId="282"/>
            <ac:spMk id="10" creationId="{7C9A0F50-94E0-453A-8F7B-D8C30378DAC0}"/>
          </ac:spMkLst>
        </pc:spChg>
        <pc:spChg chg="mod">
          <ac:chgData name="Fabian-Ionuț Martin" userId="e1e6198e3a117515" providerId="LiveId" clId="{2D3E57C1-84E4-4FA4-A790-2403C94B12D2}" dt="2021-12-12T21:10:06.830" v="847" actId="1038"/>
          <ac:spMkLst>
            <pc:docMk/>
            <pc:sldMk cId="1963882576" sldId="282"/>
            <ac:spMk id="11" creationId="{D622BD8B-1487-4642-8CE6-313E8ACC078C}"/>
          </ac:spMkLst>
        </pc:spChg>
        <pc:spChg chg="mod">
          <ac:chgData name="Fabian-Ionuț Martin" userId="e1e6198e3a117515" providerId="LiveId" clId="{2D3E57C1-84E4-4FA4-A790-2403C94B12D2}" dt="2021-12-12T21:10:06.830" v="847" actId="1038"/>
          <ac:spMkLst>
            <pc:docMk/>
            <pc:sldMk cId="1963882576" sldId="282"/>
            <ac:spMk id="12" creationId="{46EB5133-218E-4884-9CDF-5FAB9AC695F2}"/>
          </ac:spMkLst>
        </pc:spChg>
        <pc:spChg chg="mod">
          <ac:chgData name="Fabian-Ionuț Martin" userId="e1e6198e3a117515" providerId="LiveId" clId="{2D3E57C1-84E4-4FA4-A790-2403C94B12D2}" dt="2021-12-12T21:10:06.830" v="847" actId="1038"/>
          <ac:spMkLst>
            <pc:docMk/>
            <pc:sldMk cId="1963882576" sldId="282"/>
            <ac:spMk id="13" creationId="{2A935480-3DDA-4B69-936A-A1AFE4C58A03}"/>
          </ac:spMkLst>
        </pc:spChg>
        <pc:spChg chg="del mod">
          <ac:chgData name="Fabian-Ionuț Martin" userId="e1e6198e3a117515" providerId="LiveId" clId="{2D3E57C1-84E4-4FA4-A790-2403C94B12D2}" dt="2021-12-12T21:48:36.686" v="1125" actId="21"/>
          <ac:spMkLst>
            <pc:docMk/>
            <pc:sldMk cId="1963882576" sldId="282"/>
            <ac:spMk id="14" creationId="{6C1DDA28-DE75-4088-ADBA-976DB4E5904A}"/>
          </ac:spMkLst>
        </pc:spChg>
        <pc:spChg chg="mod">
          <ac:chgData name="Fabian-Ionuț Martin" userId="e1e6198e3a117515" providerId="LiveId" clId="{2D3E57C1-84E4-4FA4-A790-2403C94B12D2}" dt="2021-12-12T21:10:06.830" v="847" actId="1038"/>
          <ac:spMkLst>
            <pc:docMk/>
            <pc:sldMk cId="1963882576" sldId="282"/>
            <ac:spMk id="15" creationId="{BE6FF7FA-1C07-49A9-98D2-A6105D856D54}"/>
          </ac:spMkLst>
        </pc:spChg>
        <pc:spChg chg="mod">
          <ac:chgData name="Fabian-Ionuț Martin" userId="e1e6198e3a117515" providerId="LiveId" clId="{2D3E57C1-84E4-4FA4-A790-2403C94B12D2}" dt="2021-12-12T21:10:06.830" v="847" actId="1038"/>
          <ac:spMkLst>
            <pc:docMk/>
            <pc:sldMk cId="1963882576" sldId="282"/>
            <ac:spMk id="16" creationId="{DA5F2FA8-4473-4FE6-8394-1C3761B0246F}"/>
          </ac:spMkLst>
        </pc:spChg>
        <pc:spChg chg="del">
          <ac:chgData name="Fabian-Ionuț Martin" userId="e1e6198e3a117515" providerId="LiveId" clId="{2D3E57C1-84E4-4FA4-A790-2403C94B12D2}" dt="2021-12-12T21:04:28.099" v="700" actId="21"/>
          <ac:spMkLst>
            <pc:docMk/>
            <pc:sldMk cId="1963882576" sldId="282"/>
            <ac:spMk id="17" creationId="{19BB3A02-DDF3-4D97-ADEA-83581D3484FD}"/>
          </ac:spMkLst>
        </pc:spChg>
        <pc:spChg chg="mod">
          <ac:chgData name="Fabian-Ionuț Martin" userId="e1e6198e3a117515" providerId="LiveId" clId="{2D3E57C1-84E4-4FA4-A790-2403C94B12D2}" dt="2021-12-12T21:10:06.830" v="847" actId="1038"/>
          <ac:spMkLst>
            <pc:docMk/>
            <pc:sldMk cId="1963882576" sldId="282"/>
            <ac:spMk id="18" creationId="{16965CA8-0853-422E-9C8D-8CA2053BE5FF}"/>
          </ac:spMkLst>
        </pc:spChg>
        <pc:spChg chg="mod">
          <ac:chgData name="Fabian-Ionuț Martin" userId="e1e6198e3a117515" providerId="LiveId" clId="{2D3E57C1-84E4-4FA4-A790-2403C94B12D2}" dt="2021-12-12T21:10:06.830" v="847" actId="1038"/>
          <ac:spMkLst>
            <pc:docMk/>
            <pc:sldMk cId="1963882576" sldId="282"/>
            <ac:spMk id="19" creationId="{4DECC5E8-EC39-435A-9B8A-1858455BBCF9}"/>
          </ac:spMkLst>
        </pc:spChg>
        <pc:spChg chg="mod">
          <ac:chgData name="Fabian-Ionuț Martin" userId="e1e6198e3a117515" providerId="LiveId" clId="{2D3E57C1-84E4-4FA4-A790-2403C94B12D2}" dt="2021-12-12T21:10:06.830" v="847" actId="1038"/>
          <ac:spMkLst>
            <pc:docMk/>
            <pc:sldMk cId="1963882576" sldId="282"/>
            <ac:spMk id="20" creationId="{E522587E-C65B-4C72-B6C8-AAEC384A0320}"/>
          </ac:spMkLst>
        </pc:spChg>
        <pc:spChg chg="mod">
          <ac:chgData name="Fabian-Ionuț Martin" userId="e1e6198e3a117515" providerId="LiveId" clId="{2D3E57C1-84E4-4FA4-A790-2403C94B12D2}" dt="2021-12-12T21:10:06.830" v="847" actId="1038"/>
          <ac:spMkLst>
            <pc:docMk/>
            <pc:sldMk cId="1963882576" sldId="282"/>
            <ac:spMk id="21" creationId="{2613F983-484F-442D-BA3E-2A7A8236F96C}"/>
          </ac:spMkLst>
        </pc:spChg>
        <pc:spChg chg="mod">
          <ac:chgData name="Fabian-Ionuț Martin" userId="e1e6198e3a117515" providerId="LiveId" clId="{2D3E57C1-84E4-4FA4-A790-2403C94B12D2}" dt="2021-12-12T21:10:06.830" v="847" actId="1038"/>
          <ac:spMkLst>
            <pc:docMk/>
            <pc:sldMk cId="1963882576" sldId="282"/>
            <ac:spMk id="22" creationId="{704EA0DE-3457-4BC9-BBC3-1EF8FCFD0A03}"/>
          </ac:spMkLst>
        </pc:spChg>
        <pc:spChg chg="del">
          <ac:chgData name="Fabian-Ionuț Martin" userId="e1e6198e3a117515" providerId="LiveId" clId="{2D3E57C1-84E4-4FA4-A790-2403C94B12D2}" dt="2021-12-12T21:08:52.018" v="815" actId="21"/>
          <ac:spMkLst>
            <pc:docMk/>
            <pc:sldMk cId="1963882576" sldId="282"/>
            <ac:spMk id="35" creationId="{B9C929D8-CD8A-408D-A92B-712D68E8E03A}"/>
          </ac:spMkLst>
        </pc:spChg>
        <pc:spChg chg="del">
          <ac:chgData name="Fabian-Ionuț Martin" userId="e1e6198e3a117515" providerId="LiveId" clId="{2D3E57C1-84E4-4FA4-A790-2403C94B12D2}" dt="2021-12-12T21:08:53.027" v="816" actId="21"/>
          <ac:spMkLst>
            <pc:docMk/>
            <pc:sldMk cId="1963882576" sldId="282"/>
            <ac:spMk id="36" creationId="{7FDDA363-5253-460A-BED2-B6FFEC26E5B6}"/>
          </ac:spMkLst>
        </pc:spChg>
        <pc:spChg chg="del">
          <ac:chgData name="Fabian-Ionuț Martin" userId="e1e6198e3a117515" providerId="LiveId" clId="{2D3E57C1-84E4-4FA4-A790-2403C94B12D2}" dt="2021-12-12T21:08:54.446" v="817" actId="21"/>
          <ac:spMkLst>
            <pc:docMk/>
            <pc:sldMk cId="1963882576" sldId="282"/>
            <ac:spMk id="37" creationId="{D41F7A03-BE8B-4B9D-ACA0-2EC96B496DBF}"/>
          </ac:spMkLst>
        </pc:spChg>
        <pc:spChg chg="del">
          <ac:chgData name="Fabian-Ionuț Martin" userId="e1e6198e3a117515" providerId="LiveId" clId="{2D3E57C1-84E4-4FA4-A790-2403C94B12D2}" dt="2021-12-12T21:08:55.838" v="818" actId="21"/>
          <ac:spMkLst>
            <pc:docMk/>
            <pc:sldMk cId="1963882576" sldId="282"/>
            <ac:spMk id="38" creationId="{73130CEE-EE19-4E3E-9918-2C047D3A3983}"/>
          </ac:spMkLst>
        </pc:spChg>
        <pc:picChg chg="mod">
          <ac:chgData name="Fabian-Ionuț Martin" userId="e1e6198e3a117515" providerId="LiveId" clId="{2D3E57C1-84E4-4FA4-A790-2403C94B12D2}" dt="2021-12-12T21:48:23.359" v="1123" actId="1076"/>
          <ac:picMkLst>
            <pc:docMk/>
            <pc:sldMk cId="1963882576" sldId="282"/>
            <ac:picMk id="6" creationId="{D3092BA6-4A71-455D-9318-2A031ED6988D}"/>
          </ac:picMkLst>
        </pc:picChg>
      </pc:sldChg>
      <pc:sldChg chg="add">
        <pc:chgData name="Fabian-Ionuț Martin" userId="e1e6198e3a117515" providerId="LiveId" clId="{2D3E57C1-84E4-4FA4-A790-2403C94B12D2}" dt="2021-12-12T22:02:35.869" v="1201" actId="2890"/>
        <pc:sldMkLst>
          <pc:docMk/>
          <pc:sldMk cId="1278899477" sldId="283"/>
        </pc:sldMkLst>
      </pc:sldChg>
      <pc:sldChg chg="addSp delSp modSp add del mod">
        <pc:chgData name="Fabian-Ionuț Martin" userId="e1e6198e3a117515" providerId="LiveId" clId="{2D3E57C1-84E4-4FA4-A790-2403C94B12D2}" dt="2021-12-12T21:27:12.595" v="962" actId="2696"/>
        <pc:sldMkLst>
          <pc:docMk/>
          <pc:sldMk cId="1678460923" sldId="283"/>
        </pc:sldMkLst>
        <pc:spChg chg="del">
          <ac:chgData name="Fabian-Ionuț Martin" userId="e1e6198e3a117515" providerId="LiveId" clId="{2D3E57C1-84E4-4FA4-A790-2403C94B12D2}" dt="2021-12-12T21:17:37.979" v="895" actId="21"/>
          <ac:spMkLst>
            <pc:docMk/>
            <pc:sldMk cId="1678460923" sldId="283"/>
            <ac:spMk id="2" creationId="{1E25D405-E2BC-45C4-906E-E8D7B627A06E}"/>
          </ac:spMkLst>
        </pc:spChg>
        <pc:spChg chg="del">
          <ac:chgData name="Fabian-Ionuț Martin" userId="e1e6198e3a117515" providerId="LiveId" clId="{2D3E57C1-84E4-4FA4-A790-2403C94B12D2}" dt="2021-12-12T21:17:37.979" v="895" actId="21"/>
          <ac:spMkLst>
            <pc:docMk/>
            <pc:sldMk cId="1678460923" sldId="283"/>
            <ac:spMk id="4" creationId="{5A6448D0-1913-4FBA-9D3E-FB6458D63F87}"/>
          </ac:spMkLst>
        </pc:spChg>
        <pc:spChg chg="del">
          <ac:chgData name="Fabian-Ionuț Martin" userId="e1e6198e3a117515" providerId="LiveId" clId="{2D3E57C1-84E4-4FA4-A790-2403C94B12D2}" dt="2021-12-12T21:17:37.979" v="895" actId="21"/>
          <ac:spMkLst>
            <pc:docMk/>
            <pc:sldMk cId="1678460923" sldId="283"/>
            <ac:spMk id="5" creationId="{7CD11675-955E-4224-8066-5C2DA42CA21C}"/>
          </ac:spMkLst>
        </pc:spChg>
        <pc:spChg chg="del">
          <ac:chgData name="Fabian-Ionuț Martin" userId="e1e6198e3a117515" providerId="LiveId" clId="{2D3E57C1-84E4-4FA4-A790-2403C94B12D2}" dt="2021-12-12T21:17:37.979" v="895" actId="21"/>
          <ac:spMkLst>
            <pc:docMk/>
            <pc:sldMk cId="1678460923" sldId="283"/>
            <ac:spMk id="7" creationId="{01B03DF7-107D-4ED9-9070-32548B288893}"/>
          </ac:spMkLst>
        </pc:spChg>
        <pc:spChg chg="del">
          <ac:chgData name="Fabian-Ionuț Martin" userId="e1e6198e3a117515" providerId="LiveId" clId="{2D3E57C1-84E4-4FA4-A790-2403C94B12D2}" dt="2021-12-12T21:17:37.979" v="895" actId="21"/>
          <ac:spMkLst>
            <pc:docMk/>
            <pc:sldMk cId="1678460923" sldId="283"/>
            <ac:spMk id="8" creationId="{DF33983D-F7C3-496B-B9B8-F2A869236660}"/>
          </ac:spMkLst>
        </pc:spChg>
        <pc:spChg chg="del">
          <ac:chgData name="Fabian-Ionuț Martin" userId="e1e6198e3a117515" providerId="LiveId" clId="{2D3E57C1-84E4-4FA4-A790-2403C94B12D2}" dt="2021-12-12T21:17:37.979" v="895" actId="21"/>
          <ac:spMkLst>
            <pc:docMk/>
            <pc:sldMk cId="1678460923" sldId="283"/>
            <ac:spMk id="9" creationId="{C9CF43C7-090A-440C-88B1-B9BFCF73CAE2}"/>
          </ac:spMkLst>
        </pc:spChg>
        <pc:spChg chg="del">
          <ac:chgData name="Fabian-Ionuț Martin" userId="e1e6198e3a117515" providerId="LiveId" clId="{2D3E57C1-84E4-4FA4-A790-2403C94B12D2}" dt="2021-12-12T21:17:37.979" v="895" actId="21"/>
          <ac:spMkLst>
            <pc:docMk/>
            <pc:sldMk cId="1678460923" sldId="283"/>
            <ac:spMk id="10" creationId="{7C9A0F50-94E0-453A-8F7B-D8C30378DAC0}"/>
          </ac:spMkLst>
        </pc:spChg>
        <pc:spChg chg="del">
          <ac:chgData name="Fabian-Ionuț Martin" userId="e1e6198e3a117515" providerId="LiveId" clId="{2D3E57C1-84E4-4FA4-A790-2403C94B12D2}" dt="2021-12-12T21:17:37.979" v="895" actId="21"/>
          <ac:spMkLst>
            <pc:docMk/>
            <pc:sldMk cId="1678460923" sldId="283"/>
            <ac:spMk id="11" creationId="{D622BD8B-1487-4642-8CE6-313E8ACC078C}"/>
          </ac:spMkLst>
        </pc:spChg>
        <pc:spChg chg="del">
          <ac:chgData name="Fabian-Ionuț Martin" userId="e1e6198e3a117515" providerId="LiveId" clId="{2D3E57C1-84E4-4FA4-A790-2403C94B12D2}" dt="2021-12-12T21:17:37.979" v="895" actId="21"/>
          <ac:spMkLst>
            <pc:docMk/>
            <pc:sldMk cId="1678460923" sldId="283"/>
            <ac:spMk id="12" creationId="{46EB5133-218E-4884-9CDF-5FAB9AC695F2}"/>
          </ac:spMkLst>
        </pc:spChg>
        <pc:spChg chg="del">
          <ac:chgData name="Fabian-Ionuț Martin" userId="e1e6198e3a117515" providerId="LiveId" clId="{2D3E57C1-84E4-4FA4-A790-2403C94B12D2}" dt="2021-12-12T21:17:37.979" v="895" actId="21"/>
          <ac:spMkLst>
            <pc:docMk/>
            <pc:sldMk cId="1678460923" sldId="283"/>
            <ac:spMk id="13" creationId="{2A935480-3DDA-4B69-936A-A1AFE4C58A03}"/>
          </ac:spMkLst>
        </pc:spChg>
        <pc:spChg chg="del">
          <ac:chgData name="Fabian-Ionuț Martin" userId="e1e6198e3a117515" providerId="LiveId" clId="{2D3E57C1-84E4-4FA4-A790-2403C94B12D2}" dt="2021-12-12T21:17:37.979" v="895" actId="21"/>
          <ac:spMkLst>
            <pc:docMk/>
            <pc:sldMk cId="1678460923" sldId="283"/>
            <ac:spMk id="14" creationId="{6C1DDA28-DE75-4088-ADBA-976DB4E5904A}"/>
          </ac:spMkLst>
        </pc:spChg>
        <pc:spChg chg="del">
          <ac:chgData name="Fabian-Ionuț Martin" userId="e1e6198e3a117515" providerId="LiveId" clId="{2D3E57C1-84E4-4FA4-A790-2403C94B12D2}" dt="2021-12-12T21:17:37.979" v="895" actId="21"/>
          <ac:spMkLst>
            <pc:docMk/>
            <pc:sldMk cId="1678460923" sldId="283"/>
            <ac:spMk id="15" creationId="{BE6FF7FA-1C07-49A9-98D2-A6105D856D54}"/>
          </ac:spMkLst>
        </pc:spChg>
        <pc:spChg chg="del">
          <ac:chgData name="Fabian-Ionuț Martin" userId="e1e6198e3a117515" providerId="LiveId" clId="{2D3E57C1-84E4-4FA4-A790-2403C94B12D2}" dt="2021-12-12T21:17:37.979" v="895" actId="21"/>
          <ac:spMkLst>
            <pc:docMk/>
            <pc:sldMk cId="1678460923" sldId="283"/>
            <ac:spMk id="16" creationId="{DA5F2FA8-4473-4FE6-8394-1C3761B0246F}"/>
          </ac:spMkLst>
        </pc:spChg>
        <pc:spChg chg="del">
          <ac:chgData name="Fabian-Ionuț Martin" userId="e1e6198e3a117515" providerId="LiveId" clId="{2D3E57C1-84E4-4FA4-A790-2403C94B12D2}" dt="2021-12-12T21:17:37.979" v="895" actId="21"/>
          <ac:spMkLst>
            <pc:docMk/>
            <pc:sldMk cId="1678460923" sldId="283"/>
            <ac:spMk id="18" creationId="{16965CA8-0853-422E-9C8D-8CA2053BE5FF}"/>
          </ac:spMkLst>
        </pc:spChg>
        <pc:spChg chg="del">
          <ac:chgData name="Fabian-Ionuț Martin" userId="e1e6198e3a117515" providerId="LiveId" clId="{2D3E57C1-84E4-4FA4-A790-2403C94B12D2}" dt="2021-12-12T21:17:37.979" v="895" actId="21"/>
          <ac:spMkLst>
            <pc:docMk/>
            <pc:sldMk cId="1678460923" sldId="283"/>
            <ac:spMk id="19" creationId="{4DECC5E8-EC39-435A-9B8A-1858455BBCF9}"/>
          </ac:spMkLst>
        </pc:spChg>
        <pc:spChg chg="del">
          <ac:chgData name="Fabian-Ionuț Martin" userId="e1e6198e3a117515" providerId="LiveId" clId="{2D3E57C1-84E4-4FA4-A790-2403C94B12D2}" dt="2021-12-12T21:17:37.979" v="895" actId="21"/>
          <ac:spMkLst>
            <pc:docMk/>
            <pc:sldMk cId="1678460923" sldId="283"/>
            <ac:spMk id="20" creationId="{E522587E-C65B-4C72-B6C8-AAEC384A0320}"/>
          </ac:spMkLst>
        </pc:spChg>
        <pc:spChg chg="del">
          <ac:chgData name="Fabian-Ionuț Martin" userId="e1e6198e3a117515" providerId="LiveId" clId="{2D3E57C1-84E4-4FA4-A790-2403C94B12D2}" dt="2021-12-12T21:17:37.979" v="895" actId="21"/>
          <ac:spMkLst>
            <pc:docMk/>
            <pc:sldMk cId="1678460923" sldId="283"/>
            <ac:spMk id="21" creationId="{2613F983-484F-442D-BA3E-2A7A8236F96C}"/>
          </ac:spMkLst>
        </pc:spChg>
        <pc:spChg chg="del">
          <ac:chgData name="Fabian-Ionuț Martin" userId="e1e6198e3a117515" providerId="LiveId" clId="{2D3E57C1-84E4-4FA4-A790-2403C94B12D2}" dt="2021-12-12T21:17:37.979" v="895" actId="21"/>
          <ac:spMkLst>
            <pc:docMk/>
            <pc:sldMk cId="1678460923" sldId="283"/>
            <ac:spMk id="22" creationId="{704EA0DE-3457-4BC9-BBC3-1EF8FCFD0A03}"/>
          </ac:spMkLst>
        </pc:spChg>
        <pc:spChg chg="add mod">
          <ac:chgData name="Fabian-Ionuț Martin" userId="e1e6198e3a117515" providerId="LiveId" clId="{2D3E57C1-84E4-4FA4-A790-2403C94B12D2}" dt="2021-12-12T21:19:00.661" v="961" actId="20577"/>
          <ac:spMkLst>
            <pc:docMk/>
            <pc:sldMk cId="1678460923" sldId="283"/>
            <ac:spMk id="23" creationId="{A9C04517-2681-497C-906F-CC8AC3C68DE0}"/>
          </ac:spMkLst>
        </pc:spChg>
        <pc:picChg chg="del">
          <ac:chgData name="Fabian-Ionuț Martin" userId="e1e6198e3a117515" providerId="LiveId" clId="{2D3E57C1-84E4-4FA4-A790-2403C94B12D2}" dt="2021-12-12T21:17:39.221" v="896" actId="21"/>
          <ac:picMkLst>
            <pc:docMk/>
            <pc:sldMk cId="1678460923" sldId="283"/>
            <ac:picMk id="6" creationId="{D3092BA6-4A71-455D-9318-2A031ED6988D}"/>
          </ac:picMkLst>
        </pc:picChg>
      </pc:sldChg>
      <pc:sldChg chg="modSp">
        <pc:chgData name="Fabian-Ionuț Martin" userId="e1e6198e3a117515" providerId="LiveId" clId="{2D3E57C1-84E4-4FA4-A790-2403C94B12D2}" dt="2021-12-16T08:48:57.977" v="1952" actId="20577"/>
        <pc:sldMkLst>
          <pc:docMk/>
          <pc:sldMk cId="1441797659" sldId="284"/>
        </pc:sldMkLst>
        <pc:spChg chg="mod">
          <ac:chgData name="Fabian-Ionuț Martin" userId="e1e6198e3a117515" providerId="LiveId" clId="{2D3E57C1-84E4-4FA4-A790-2403C94B12D2}" dt="2021-12-16T08:48:57.977" v="1952" actId="20577"/>
          <ac:spMkLst>
            <pc:docMk/>
            <pc:sldMk cId="1441797659" sldId="284"/>
            <ac:spMk id="3" creationId="{FADDD1A7-CE0E-43C7-9B9F-5E4A1F71A251}"/>
          </ac:spMkLst>
        </pc:spChg>
      </pc:sldChg>
      <pc:sldChg chg="modSp">
        <pc:chgData name="Fabian-Ionuț Martin" userId="e1e6198e3a117515" providerId="LiveId" clId="{2D3E57C1-84E4-4FA4-A790-2403C94B12D2}" dt="2021-12-16T08:49:34.463" v="1962" actId="20577"/>
        <pc:sldMkLst>
          <pc:docMk/>
          <pc:sldMk cId="3061567878" sldId="285"/>
        </pc:sldMkLst>
        <pc:spChg chg="mod">
          <ac:chgData name="Fabian-Ionuț Martin" userId="e1e6198e3a117515" providerId="LiveId" clId="{2D3E57C1-84E4-4FA4-A790-2403C94B12D2}" dt="2021-12-16T08:49:34.463" v="1962" actId="20577"/>
          <ac:spMkLst>
            <pc:docMk/>
            <pc:sldMk cId="3061567878" sldId="285"/>
            <ac:spMk id="3" creationId="{FADDD1A7-CE0E-43C7-9B9F-5E4A1F71A251}"/>
          </ac:spMkLst>
        </pc:spChg>
      </pc:sldChg>
      <pc:sldChg chg="addSp delSp modSp add del mod">
        <pc:chgData name="Fabian-Ionuț Martin" userId="e1e6198e3a117515" providerId="LiveId" clId="{2D3E57C1-84E4-4FA4-A790-2403C94B12D2}" dt="2021-12-16T10:35:25.633" v="1982" actId="2696"/>
        <pc:sldMkLst>
          <pc:docMk/>
          <pc:sldMk cId="678029729" sldId="290"/>
        </pc:sldMkLst>
        <pc:spChg chg="mod">
          <ac:chgData name="Fabian-Ionuț Martin" userId="e1e6198e3a117515" providerId="LiveId" clId="{2D3E57C1-84E4-4FA4-A790-2403C94B12D2}" dt="2021-12-16T08:17:25.550" v="1771" actId="14100"/>
          <ac:spMkLst>
            <pc:docMk/>
            <pc:sldMk cId="678029729" sldId="290"/>
            <ac:spMk id="3" creationId="{FADDD1A7-CE0E-43C7-9B9F-5E4A1F71A251}"/>
          </ac:spMkLst>
        </pc:spChg>
        <pc:spChg chg="add mod">
          <ac:chgData name="Fabian-Ionuț Martin" userId="e1e6198e3a117515" providerId="LiveId" clId="{2D3E57C1-84E4-4FA4-A790-2403C94B12D2}" dt="2021-12-16T08:09:22.815" v="1555" actId="1076"/>
          <ac:spMkLst>
            <pc:docMk/>
            <pc:sldMk cId="678029729" sldId="290"/>
            <ac:spMk id="5" creationId="{96BDC303-08B3-4E53-B0B0-22AA6AC84068}"/>
          </ac:spMkLst>
        </pc:spChg>
        <pc:spChg chg="del">
          <ac:chgData name="Fabian-Ionuț Martin" userId="e1e6198e3a117515" providerId="LiveId" clId="{2D3E57C1-84E4-4FA4-A790-2403C94B12D2}" dt="2021-12-16T08:01:45.634" v="1219" actId="21"/>
          <ac:spMkLst>
            <pc:docMk/>
            <pc:sldMk cId="678029729" sldId="290"/>
            <ac:spMk id="24" creationId="{85CA8956-A6BC-48D6-BC23-DFED5EA94EBE}"/>
          </ac:spMkLst>
        </pc:spChg>
        <pc:spChg chg="del">
          <ac:chgData name="Fabian-Ionuț Martin" userId="e1e6198e3a117515" providerId="LiveId" clId="{2D3E57C1-84E4-4FA4-A790-2403C94B12D2}" dt="2021-12-16T08:01:45.634" v="1219" actId="21"/>
          <ac:spMkLst>
            <pc:docMk/>
            <pc:sldMk cId="678029729" sldId="290"/>
            <ac:spMk id="25" creationId="{1E2DBDDE-8D70-431C-9BF9-E1D591053797}"/>
          </ac:spMkLst>
        </pc:spChg>
        <pc:spChg chg="del">
          <ac:chgData name="Fabian-Ionuț Martin" userId="e1e6198e3a117515" providerId="LiveId" clId="{2D3E57C1-84E4-4FA4-A790-2403C94B12D2}" dt="2021-12-16T08:01:45.634" v="1219" actId="21"/>
          <ac:spMkLst>
            <pc:docMk/>
            <pc:sldMk cId="678029729" sldId="290"/>
            <ac:spMk id="26" creationId="{E0A97B7B-FFFC-4EDC-A310-BEE53F92A882}"/>
          </ac:spMkLst>
        </pc:spChg>
        <pc:spChg chg="del">
          <ac:chgData name="Fabian-Ionuț Martin" userId="e1e6198e3a117515" providerId="LiveId" clId="{2D3E57C1-84E4-4FA4-A790-2403C94B12D2}" dt="2021-12-16T08:01:45.634" v="1219" actId="21"/>
          <ac:spMkLst>
            <pc:docMk/>
            <pc:sldMk cId="678029729" sldId="290"/>
            <ac:spMk id="27" creationId="{4E4016AB-55AF-46BF-8552-325AEEFE5314}"/>
          </ac:spMkLst>
        </pc:spChg>
        <pc:spChg chg="del">
          <ac:chgData name="Fabian-Ionuț Martin" userId="e1e6198e3a117515" providerId="LiveId" clId="{2D3E57C1-84E4-4FA4-A790-2403C94B12D2}" dt="2021-12-16T08:01:45.634" v="1219" actId="21"/>
          <ac:spMkLst>
            <pc:docMk/>
            <pc:sldMk cId="678029729" sldId="290"/>
            <ac:spMk id="28" creationId="{012C4A6E-95FB-477A-9F99-E1DDD701F47B}"/>
          </ac:spMkLst>
        </pc:spChg>
        <pc:spChg chg="del">
          <ac:chgData name="Fabian-Ionuț Martin" userId="e1e6198e3a117515" providerId="LiveId" clId="{2D3E57C1-84E4-4FA4-A790-2403C94B12D2}" dt="2021-12-16T08:01:45.634" v="1219" actId="21"/>
          <ac:spMkLst>
            <pc:docMk/>
            <pc:sldMk cId="678029729" sldId="290"/>
            <ac:spMk id="29" creationId="{22741577-CA31-40C9-B001-B2E6FB0CACB6}"/>
          </ac:spMkLst>
        </pc:spChg>
        <pc:spChg chg="del">
          <ac:chgData name="Fabian-Ionuț Martin" userId="e1e6198e3a117515" providerId="LiveId" clId="{2D3E57C1-84E4-4FA4-A790-2403C94B12D2}" dt="2021-12-16T08:01:45.634" v="1219" actId="21"/>
          <ac:spMkLst>
            <pc:docMk/>
            <pc:sldMk cId="678029729" sldId="290"/>
            <ac:spMk id="30" creationId="{97D7044B-848C-4C45-BC16-86D36D13591F}"/>
          </ac:spMkLst>
        </pc:spChg>
        <pc:spChg chg="del">
          <ac:chgData name="Fabian-Ionuț Martin" userId="e1e6198e3a117515" providerId="LiveId" clId="{2D3E57C1-84E4-4FA4-A790-2403C94B12D2}" dt="2021-12-16T08:01:45.634" v="1219" actId="21"/>
          <ac:spMkLst>
            <pc:docMk/>
            <pc:sldMk cId="678029729" sldId="290"/>
            <ac:spMk id="31" creationId="{EFA949FD-498C-437D-95CD-F000F9971597}"/>
          </ac:spMkLst>
        </pc:spChg>
        <pc:spChg chg="del">
          <ac:chgData name="Fabian-Ionuț Martin" userId="e1e6198e3a117515" providerId="LiveId" clId="{2D3E57C1-84E4-4FA4-A790-2403C94B12D2}" dt="2021-12-16T08:01:45.634" v="1219" actId="21"/>
          <ac:spMkLst>
            <pc:docMk/>
            <pc:sldMk cId="678029729" sldId="290"/>
            <ac:spMk id="32" creationId="{F0446FC3-1866-4328-B49B-F097D2E7042E}"/>
          </ac:spMkLst>
        </pc:spChg>
        <pc:spChg chg="del">
          <ac:chgData name="Fabian-Ionuț Martin" userId="e1e6198e3a117515" providerId="LiveId" clId="{2D3E57C1-84E4-4FA4-A790-2403C94B12D2}" dt="2021-12-16T08:01:45.634" v="1219" actId="21"/>
          <ac:spMkLst>
            <pc:docMk/>
            <pc:sldMk cId="678029729" sldId="290"/>
            <ac:spMk id="33" creationId="{8EAC3A46-6ED7-490C-BBA2-632C17846A8F}"/>
          </ac:spMkLst>
        </pc:spChg>
        <pc:spChg chg="del">
          <ac:chgData name="Fabian-Ionuț Martin" userId="e1e6198e3a117515" providerId="LiveId" clId="{2D3E57C1-84E4-4FA4-A790-2403C94B12D2}" dt="2021-12-16T08:01:45.634" v="1219" actId="21"/>
          <ac:spMkLst>
            <pc:docMk/>
            <pc:sldMk cId="678029729" sldId="290"/>
            <ac:spMk id="34" creationId="{62E2D9C6-209E-430B-AA34-F5E05AB71FE9}"/>
          </ac:spMkLst>
        </pc:spChg>
        <pc:spChg chg="del">
          <ac:chgData name="Fabian-Ionuț Martin" userId="e1e6198e3a117515" providerId="LiveId" clId="{2D3E57C1-84E4-4FA4-A790-2403C94B12D2}" dt="2021-12-16T08:01:45.634" v="1219" actId="21"/>
          <ac:spMkLst>
            <pc:docMk/>
            <pc:sldMk cId="678029729" sldId="290"/>
            <ac:spMk id="35" creationId="{6AA02EB5-D8B5-495B-B86E-655C4864871E}"/>
          </ac:spMkLst>
        </pc:spChg>
        <pc:spChg chg="del">
          <ac:chgData name="Fabian-Ionuț Martin" userId="e1e6198e3a117515" providerId="LiveId" clId="{2D3E57C1-84E4-4FA4-A790-2403C94B12D2}" dt="2021-12-16T08:01:45.634" v="1219" actId="21"/>
          <ac:spMkLst>
            <pc:docMk/>
            <pc:sldMk cId="678029729" sldId="290"/>
            <ac:spMk id="36" creationId="{C33FFCB7-0365-495E-867E-E5AEE9AE7837}"/>
          </ac:spMkLst>
        </pc:spChg>
        <pc:spChg chg="del">
          <ac:chgData name="Fabian-Ionuț Martin" userId="e1e6198e3a117515" providerId="LiveId" clId="{2D3E57C1-84E4-4FA4-A790-2403C94B12D2}" dt="2021-12-16T08:01:45.634" v="1219" actId="21"/>
          <ac:spMkLst>
            <pc:docMk/>
            <pc:sldMk cId="678029729" sldId="290"/>
            <ac:spMk id="37" creationId="{8A573A1E-8C04-4ED4-A1FE-8BF43799081B}"/>
          </ac:spMkLst>
        </pc:spChg>
        <pc:spChg chg="del">
          <ac:chgData name="Fabian-Ionuț Martin" userId="e1e6198e3a117515" providerId="LiveId" clId="{2D3E57C1-84E4-4FA4-A790-2403C94B12D2}" dt="2021-12-16T08:01:45.634" v="1219" actId="21"/>
          <ac:spMkLst>
            <pc:docMk/>
            <pc:sldMk cId="678029729" sldId="290"/>
            <ac:spMk id="38" creationId="{5D519C41-544B-4C10-AD31-6C22C9C40BE4}"/>
          </ac:spMkLst>
        </pc:spChg>
        <pc:graphicFrameChg chg="add mod modGraphic">
          <ac:chgData name="Fabian-Ionuț Martin" userId="e1e6198e3a117515" providerId="LiveId" clId="{2D3E57C1-84E4-4FA4-A790-2403C94B12D2}" dt="2021-12-16T08:06:51.483" v="1385" actId="1076"/>
          <ac:graphicFrameMkLst>
            <pc:docMk/>
            <pc:sldMk cId="678029729" sldId="290"/>
            <ac:graphicFrameMk id="2" creationId="{BAF5107E-665F-4614-9068-E2F0A84A7414}"/>
          </ac:graphicFrameMkLst>
        </pc:graphicFrameChg>
        <pc:graphicFrameChg chg="add del mod">
          <ac:chgData name="Fabian-Ionuț Martin" userId="e1e6198e3a117515" providerId="LiveId" clId="{2D3E57C1-84E4-4FA4-A790-2403C94B12D2}" dt="2021-12-16T08:02:06.009" v="1226"/>
          <ac:graphicFrameMkLst>
            <pc:docMk/>
            <pc:sldMk cId="678029729" sldId="290"/>
            <ac:graphicFrameMk id="4" creationId="{9EE89882-F09D-4209-BD54-921D0F63BA6E}"/>
          </ac:graphicFrameMkLst>
        </pc:graphicFrameChg>
        <pc:picChg chg="del">
          <ac:chgData name="Fabian-Ionuț Martin" userId="e1e6198e3a117515" providerId="LiveId" clId="{2D3E57C1-84E4-4FA4-A790-2403C94B12D2}" dt="2021-12-16T08:01:45.634" v="1219" actId="21"/>
          <ac:picMkLst>
            <pc:docMk/>
            <pc:sldMk cId="678029729" sldId="290"/>
            <ac:picMk id="23" creationId="{51DEE326-7E72-4196-AB55-1C34C79103A4}"/>
          </ac:picMkLst>
        </pc:picChg>
      </pc:sldChg>
      <pc:sldChg chg="modSp add del mod">
        <pc:chgData name="Fabian-Ionuț Martin" userId="e1e6198e3a117515" providerId="LiveId" clId="{2D3E57C1-84E4-4FA4-A790-2403C94B12D2}" dt="2021-12-16T10:35:25.633" v="1982" actId="2696"/>
        <pc:sldMkLst>
          <pc:docMk/>
          <pc:sldMk cId="680500905" sldId="291"/>
        </pc:sldMkLst>
        <pc:spChg chg="mod">
          <ac:chgData name="Fabian-Ionuț Martin" userId="e1e6198e3a117515" providerId="LiveId" clId="{2D3E57C1-84E4-4FA4-A790-2403C94B12D2}" dt="2021-12-16T08:17:44.857" v="1777"/>
          <ac:spMkLst>
            <pc:docMk/>
            <pc:sldMk cId="680500905" sldId="291"/>
            <ac:spMk id="3" creationId="{FADDD1A7-CE0E-43C7-9B9F-5E4A1F71A251}"/>
          </ac:spMkLst>
        </pc:spChg>
        <pc:graphicFrameChg chg="modGraphic">
          <ac:chgData name="Fabian-Ionuț Martin" userId="e1e6198e3a117515" providerId="LiveId" clId="{2D3E57C1-84E4-4FA4-A790-2403C94B12D2}" dt="2021-12-16T08:10:12.742" v="1569" actId="20577"/>
          <ac:graphicFrameMkLst>
            <pc:docMk/>
            <pc:sldMk cId="680500905" sldId="291"/>
            <ac:graphicFrameMk id="2" creationId="{BAF5107E-665F-4614-9068-E2F0A84A7414}"/>
          </ac:graphicFrameMkLst>
        </pc:graphicFrameChg>
      </pc:sldChg>
      <pc:sldChg chg="addSp modSp add del mod">
        <pc:chgData name="Fabian-Ionuț Martin" userId="e1e6198e3a117515" providerId="LiveId" clId="{2D3E57C1-84E4-4FA4-A790-2403C94B12D2}" dt="2021-12-16T10:35:25.633" v="1982" actId="2696"/>
        <pc:sldMkLst>
          <pc:docMk/>
          <pc:sldMk cId="1874715864" sldId="292"/>
        </pc:sldMkLst>
        <pc:spChg chg="mod">
          <ac:chgData name="Fabian-Ionuț Martin" userId="e1e6198e3a117515" providerId="LiveId" clId="{2D3E57C1-84E4-4FA4-A790-2403C94B12D2}" dt="2021-12-16T08:17:58.166" v="1780"/>
          <ac:spMkLst>
            <pc:docMk/>
            <pc:sldMk cId="1874715864" sldId="292"/>
            <ac:spMk id="3" creationId="{FADDD1A7-CE0E-43C7-9B9F-5E4A1F71A251}"/>
          </ac:spMkLst>
        </pc:spChg>
        <pc:spChg chg="add mod">
          <ac:chgData name="Fabian-Ionuț Martin" userId="e1e6198e3a117515" providerId="LiveId" clId="{2D3E57C1-84E4-4FA4-A790-2403C94B12D2}" dt="2021-12-16T08:11:48.358" v="1721" actId="20577"/>
          <ac:spMkLst>
            <pc:docMk/>
            <pc:sldMk cId="1874715864" sldId="292"/>
            <ac:spMk id="4" creationId="{7571D4AE-DB73-46EC-BF6F-7118707B7EC7}"/>
          </ac:spMkLst>
        </pc:spChg>
      </pc:sldChg>
      <pc:sldChg chg="addSp delSp modSp add del mod ord">
        <pc:chgData name="Fabian-Ionuț Martin" userId="e1e6198e3a117515" providerId="LiveId" clId="{2D3E57C1-84E4-4FA4-A790-2403C94B12D2}" dt="2021-12-16T10:35:25.633" v="1982" actId="2696"/>
        <pc:sldMkLst>
          <pc:docMk/>
          <pc:sldMk cId="1488146665" sldId="293"/>
        </pc:sldMkLst>
        <pc:spChg chg="mod">
          <ac:chgData name="Fabian-Ionuț Martin" userId="e1e6198e3a117515" providerId="LiveId" clId="{2D3E57C1-84E4-4FA4-A790-2403C94B12D2}" dt="2021-12-16T08:18:12.884" v="1784" actId="6549"/>
          <ac:spMkLst>
            <pc:docMk/>
            <pc:sldMk cId="1488146665" sldId="293"/>
            <ac:spMk id="3" creationId="{FADDD1A7-CE0E-43C7-9B9F-5E4A1F71A251}"/>
          </ac:spMkLst>
        </pc:spChg>
        <pc:spChg chg="add mod">
          <ac:chgData name="Fabian-Ionuț Martin" userId="e1e6198e3a117515" providerId="LiveId" clId="{2D3E57C1-84E4-4FA4-A790-2403C94B12D2}" dt="2021-12-16T08:12:38.658" v="1730" actId="1076"/>
          <ac:spMkLst>
            <pc:docMk/>
            <pc:sldMk cId="1488146665" sldId="293"/>
            <ac:spMk id="4" creationId="{308B1CA1-9C64-4567-8DCD-392C576BF977}"/>
          </ac:spMkLst>
        </pc:spChg>
        <pc:spChg chg="add mod">
          <ac:chgData name="Fabian-Ionuț Martin" userId="e1e6198e3a117515" providerId="LiveId" clId="{2D3E57C1-84E4-4FA4-A790-2403C94B12D2}" dt="2021-12-16T08:12:47.879" v="1732" actId="1076"/>
          <ac:spMkLst>
            <pc:docMk/>
            <pc:sldMk cId="1488146665" sldId="293"/>
            <ac:spMk id="5" creationId="{7D5B78C9-D412-4C82-B0F2-6F01654C315A}"/>
          </ac:spMkLst>
        </pc:spChg>
        <pc:spChg chg="add mod">
          <ac:chgData name="Fabian-Ionuț Martin" userId="e1e6198e3a117515" providerId="LiveId" clId="{2D3E57C1-84E4-4FA4-A790-2403C94B12D2}" dt="2021-12-16T08:13:13.254" v="1735" actId="1076"/>
          <ac:spMkLst>
            <pc:docMk/>
            <pc:sldMk cId="1488146665" sldId="293"/>
            <ac:spMk id="6" creationId="{2D180B13-4068-4DE6-B011-1300CFE066CE}"/>
          </ac:spMkLst>
        </pc:spChg>
        <pc:spChg chg="add mod">
          <ac:chgData name="Fabian-Ionuț Martin" userId="e1e6198e3a117515" providerId="LiveId" clId="{2D3E57C1-84E4-4FA4-A790-2403C94B12D2}" dt="2021-12-16T08:13:35.392" v="1741" actId="1076"/>
          <ac:spMkLst>
            <pc:docMk/>
            <pc:sldMk cId="1488146665" sldId="293"/>
            <ac:spMk id="7" creationId="{F9A77EF0-255E-42E8-A7B4-A7FF832B79F6}"/>
          </ac:spMkLst>
        </pc:spChg>
        <pc:spChg chg="add del mod">
          <ac:chgData name="Fabian-Ionuț Martin" userId="e1e6198e3a117515" providerId="LiveId" clId="{2D3E57C1-84E4-4FA4-A790-2403C94B12D2}" dt="2021-12-16T08:18:40.992" v="1788" actId="11529"/>
          <ac:spMkLst>
            <pc:docMk/>
            <pc:sldMk cId="1488146665" sldId="293"/>
            <ac:spMk id="8" creationId="{598D1249-1AC3-4435-921E-AED204352876}"/>
          </ac:spMkLst>
        </pc:spChg>
        <pc:spChg chg="add mod">
          <ac:chgData name="Fabian-Ionuț Martin" userId="e1e6198e3a117515" providerId="LiveId" clId="{2D3E57C1-84E4-4FA4-A790-2403C94B12D2}" dt="2021-12-16T08:19:40.204" v="1809" actId="403"/>
          <ac:spMkLst>
            <pc:docMk/>
            <pc:sldMk cId="1488146665" sldId="293"/>
            <ac:spMk id="9" creationId="{4BA63698-12B0-4447-8268-4812DE315AE9}"/>
          </ac:spMkLst>
        </pc:spChg>
      </pc:sldChg>
      <pc:sldChg chg="modSp add">
        <pc:chgData name="Fabian-Ionuț Martin" userId="e1e6198e3a117515" providerId="LiveId" clId="{2D3E57C1-84E4-4FA4-A790-2403C94B12D2}" dt="2021-12-16T08:34:10.141" v="1817" actId="20577"/>
        <pc:sldMkLst>
          <pc:docMk/>
          <pc:sldMk cId="2756866938" sldId="294"/>
        </pc:sldMkLst>
        <pc:spChg chg="mod">
          <ac:chgData name="Fabian-Ionuț Martin" userId="e1e6198e3a117515" providerId="LiveId" clId="{2D3E57C1-84E4-4FA4-A790-2403C94B12D2}" dt="2021-12-16T08:34:10.141" v="1817" actId="20577"/>
          <ac:spMkLst>
            <pc:docMk/>
            <pc:sldMk cId="2756866938" sldId="294"/>
            <ac:spMk id="3" creationId="{FADDD1A7-CE0E-43C7-9B9F-5E4A1F71A251}"/>
          </ac:spMkLst>
        </pc:spChg>
      </pc:sldChg>
      <pc:sldChg chg="addSp delSp modSp add del mod ord">
        <pc:chgData name="Fabian-Ionuț Martin" userId="e1e6198e3a117515" providerId="LiveId" clId="{2D3E57C1-84E4-4FA4-A790-2403C94B12D2}" dt="2021-12-16T08:40:35.773" v="1936" actId="2696"/>
        <pc:sldMkLst>
          <pc:docMk/>
          <pc:sldMk cId="2228248188" sldId="295"/>
        </pc:sldMkLst>
        <pc:spChg chg="mod">
          <ac:chgData name="Fabian-Ionuț Martin" userId="e1e6198e3a117515" providerId="LiveId" clId="{2D3E57C1-84E4-4FA4-A790-2403C94B12D2}" dt="2021-12-16T08:34:58.848" v="1837" actId="20577"/>
          <ac:spMkLst>
            <pc:docMk/>
            <pc:sldMk cId="2228248188" sldId="295"/>
            <ac:spMk id="3" creationId="{FADDD1A7-CE0E-43C7-9B9F-5E4A1F71A251}"/>
          </ac:spMkLst>
        </pc:spChg>
        <pc:spChg chg="del">
          <ac:chgData name="Fabian-Ionuț Martin" userId="e1e6198e3a117515" providerId="LiveId" clId="{2D3E57C1-84E4-4FA4-A790-2403C94B12D2}" dt="2021-12-16T08:35:03.327" v="1838" actId="21"/>
          <ac:spMkLst>
            <pc:docMk/>
            <pc:sldMk cId="2228248188" sldId="295"/>
            <ac:spMk id="9" creationId="{4BA63698-12B0-4447-8268-4812DE315AE9}"/>
          </ac:spMkLst>
        </pc:spChg>
        <pc:spChg chg="add mod">
          <ac:chgData name="Fabian-Ionuț Martin" userId="e1e6198e3a117515" providerId="LiveId" clId="{2D3E57C1-84E4-4FA4-A790-2403C94B12D2}" dt="2021-12-16T08:35:49.704" v="1935" actId="20577"/>
          <ac:spMkLst>
            <pc:docMk/>
            <pc:sldMk cId="2228248188" sldId="295"/>
            <ac:spMk id="10" creationId="{892EA205-5156-48B1-9B9A-1F8D4BE203DC}"/>
          </ac:spMkLst>
        </pc:spChg>
      </pc:sldChg>
      <pc:sldChg chg="add">
        <pc:chgData name="Fabian-Ionuț Martin" userId="e1e6198e3a117515" providerId="LiveId" clId="{2D3E57C1-84E4-4FA4-A790-2403C94B12D2}" dt="2021-12-16T08:48:17.934" v="1938" actId="2890"/>
        <pc:sldMkLst>
          <pc:docMk/>
          <pc:sldMk cId="3756984193" sldId="295"/>
        </pc:sldMkLst>
      </pc:sldChg>
      <pc:sldChg chg="modSp add">
        <pc:chgData name="Fabian-Ionuț Martin" userId="e1e6198e3a117515" providerId="LiveId" clId="{2D3E57C1-84E4-4FA4-A790-2403C94B12D2}" dt="2021-12-16T08:48:31.174" v="1941" actId="20577"/>
        <pc:sldMkLst>
          <pc:docMk/>
          <pc:sldMk cId="3285317728" sldId="296"/>
        </pc:sldMkLst>
        <pc:spChg chg="mod">
          <ac:chgData name="Fabian-Ionuț Martin" userId="e1e6198e3a117515" providerId="LiveId" clId="{2D3E57C1-84E4-4FA4-A790-2403C94B12D2}" dt="2021-12-16T08:48:31.174" v="1941" actId="20577"/>
          <ac:spMkLst>
            <pc:docMk/>
            <pc:sldMk cId="3285317728" sldId="296"/>
            <ac:spMk id="3" creationId="{FADDD1A7-CE0E-43C7-9B9F-5E4A1F71A251}"/>
          </ac:spMkLst>
        </pc:spChg>
      </pc:sldChg>
      <pc:sldChg chg="modSp add">
        <pc:chgData name="Fabian-Ionuț Martin" userId="e1e6198e3a117515" providerId="LiveId" clId="{2D3E57C1-84E4-4FA4-A790-2403C94B12D2}" dt="2021-12-16T08:49:00.335" v="1953" actId="20577"/>
        <pc:sldMkLst>
          <pc:docMk/>
          <pc:sldMk cId="3788164213" sldId="297"/>
        </pc:sldMkLst>
        <pc:spChg chg="mod">
          <ac:chgData name="Fabian-Ionuț Martin" userId="e1e6198e3a117515" providerId="LiveId" clId="{2D3E57C1-84E4-4FA4-A790-2403C94B12D2}" dt="2021-12-16T08:49:00.335" v="1953" actId="20577"/>
          <ac:spMkLst>
            <pc:docMk/>
            <pc:sldMk cId="3788164213" sldId="297"/>
            <ac:spMk id="3" creationId="{FADDD1A7-CE0E-43C7-9B9F-5E4A1F71A251}"/>
          </ac:spMkLst>
        </pc:spChg>
      </pc:sldChg>
      <pc:sldChg chg="modSp add mod">
        <pc:chgData name="Fabian-Ionuț Martin" userId="e1e6198e3a117515" providerId="LiveId" clId="{2D3E57C1-84E4-4FA4-A790-2403C94B12D2}" dt="2021-12-16T08:49:24.899" v="1959" actId="20577"/>
        <pc:sldMkLst>
          <pc:docMk/>
          <pc:sldMk cId="3076942283" sldId="298"/>
        </pc:sldMkLst>
        <pc:spChg chg="mod">
          <ac:chgData name="Fabian-Ionuț Martin" userId="e1e6198e3a117515" providerId="LiveId" clId="{2D3E57C1-84E4-4FA4-A790-2403C94B12D2}" dt="2021-12-16T08:49:24.899" v="1959" actId="20577"/>
          <ac:spMkLst>
            <pc:docMk/>
            <pc:sldMk cId="3076942283" sldId="298"/>
            <ac:spMk id="3" creationId="{FADDD1A7-CE0E-43C7-9B9F-5E4A1F71A251}"/>
          </ac:spMkLst>
        </pc:spChg>
      </pc:sldChg>
      <pc:sldChg chg="add">
        <pc:chgData name="Fabian-Ionuț Martin" userId="e1e6198e3a117515" providerId="LiveId" clId="{2D3E57C1-84E4-4FA4-A790-2403C94B12D2}" dt="2021-12-16T08:49:31.133" v="1961" actId="2890"/>
        <pc:sldMkLst>
          <pc:docMk/>
          <pc:sldMk cId="3672784614" sldId="299"/>
        </pc:sldMkLst>
      </pc:sldChg>
      <pc:sldMasterChg chg="modSldLayout">
        <pc:chgData name="Fabian-Ionuț Martin" userId="e1e6198e3a117515" providerId="LiveId" clId="{2D3E57C1-84E4-4FA4-A790-2403C94B12D2}" dt="2021-12-12T20:08:10.663" v="8"/>
        <pc:sldMasterMkLst>
          <pc:docMk/>
          <pc:sldMasterMk cId="1830405956" sldId="2147483672"/>
        </pc:sldMasterMkLst>
        <pc:sldLayoutChg chg="delSp">
          <pc:chgData name="Fabian-Ionuț Martin" userId="e1e6198e3a117515" providerId="LiveId" clId="{2D3E57C1-84E4-4FA4-A790-2403C94B12D2}" dt="2021-12-12T20:08:10.663" v="8"/>
          <pc:sldLayoutMkLst>
            <pc:docMk/>
            <pc:sldMasterMk cId="1830405956" sldId="2147483672"/>
            <pc:sldLayoutMk cId="621056172" sldId="2147483690"/>
          </pc:sldLayoutMkLst>
          <pc:cxnChg chg="del">
            <ac:chgData name="Fabian-Ionuț Martin" userId="e1e6198e3a117515" providerId="LiveId" clId="{2D3E57C1-84E4-4FA4-A790-2403C94B12D2}" dt="2021-12-12T20:08:10.663" v="8"/>
            <ac:cxnSpMkLst>
              <pc:docMk/>
              <pc:sldMasterMk cId="1830405956" sldId="2147483672"/>
              <pc:sldLayoutMk cId="621056172" sldId="2147483690"/>
              <ac:cxnSpMk id="33" creationId="{00000000-0000-0000-0000-000000000000}"/>
            </ac:cxnSpMkLst>
          </pc:cxn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578847B-F11F-4184-A4C9-EDBA3C65E952}" type="datetimeFigureOut">
              <a:rPr lang="ro-RO" smtClean="0"/>
              <a:t>16.12.2021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DA2CD00-1A42-497A-AF67-2DDA1A7535B0}" type="slidenum">
              <a:rPr lang="ro-RO" smtClean="0"/>
              <a:t>‹#›</a:t>
            </a:fld>
            <a:endParaRPr lang="ro-RO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57478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8847B-F11F-4184-A4C9-EDBA3C65E952}" type="datetimeFigureOut">
              <a:rPr lang="ro-RO" smtClean="0"/>
              <a:t>16.12.2021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2CD00-1A42-497A-AF67-2DDA1A7535B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98509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8847B-F11F-4184-A4C9-EDBA3C65E952}" type="datetimeFigureOut">
              <a:rPr lang="ro-RO" smtClean="0"/>
              <a:t>16.12.2021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2CD00-1A42-497A-AF67-2DDA1A7535B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6317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8847B-F11F-4184-A4C9-EDBA3C65E952}" type="datetimeFigureOut">
              <a:rPr lang="ro-RO" smtClean="0"/>
              <a:t>16.12.2021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2CD00-1A42-497A-AF67-2DDA1A7535B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83103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78847B-F11F-4184-A4C9-EDBA3C65E952}" type="datetimeFigureOut">
              <a:rPr lang="ro-RO" smtClean="0"/>
              <a:t>16.12.2021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A2CD00-1A42-497A-AF67-2DDA1A7535B0}" type="slidenum">
              <a:rPr lang="ro-RO" smtClean="0"/>
              <a:t>‹#›</a:t>
            </a:fld>
            <a:endParaRPr lang="ro-RO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69829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8847B-F11F-4184-A4C9-EDBA3C65E952}" type="datetimeFigureOut">
              <a:rPr lang="ro-RO" smtClean="0"/>
              <a:t>16.12.2021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2CD00-1A42-497A-AF67-2DDA1A7535B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29698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8847B-F11F-4184-A4C9-EDBA3C65E952}" type="datetimeFigureOut">
              <a:rPr lang="ro-RO" smtClean="0"/>
              <a:t>16.12.2021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2CD00-1A42-497A-AF67-2DDA1A7535B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89042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8847B-F11F-4184-A4C9-EDBA3C65E952}" type="datetimeFigureOut">
              <a:rPr lang="ro-RO" smtClean="0"/>
              <a:t>16.12.2021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2CD00-1A42-497A-AF67-2DDA1A7535B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2261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8847B-F11F-4184-A4C9-EDBA3C65E952}" type="datetimeFigureOut">
              <a:rPr lang="ro-RO" smtClean="0"/>
              <a:t>16.12.2021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2CD00-1A42-497A-AF67-2DDA1A7535B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7551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78847B-F11F-4184-A4C9-EDBA3C65E952}" type="datetimeFigureOut">
              <a:rPr lang="ro-RO" smtClean="0"/>
              <a:t>16.12.2021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A2CD00-1A42-497A-AF67-2DDA1A7535B0}" type="slidenum">
              <a:rPr lang="ro-RO" smtClean="0"/>
              <a:t>‹#›</a:t>
            </a:fld>
            <a:endParaRPr lang="ro-RO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052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78847B-F11F-4184-A4C9-EDBA3C65E952}" type="datetimeFigureOut">
              <a:rPr lang="ro-RO" smtClean="0"/>
              <a:t>16.12.2021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A2CD00-1A42-497A-AF67-2DDA1A7535B0}" type="slidenum">
              <a:rPr lang="ro-RO" smtClean="0"/>
              <a:t>‹#›</a:t>
            </a:fld>
            <a:endParaRPr lang="ro-RO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2131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578847B-F11F-4184-A4C9-EDBA3C65E952}" type="datetimeFigureOut">
              <a:rPr lang="ro-RO" smtClean="0"/>
              <a:t>16.12.2021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DA2CD00-1A42-497A-AF67-2DDA1A7535B0}" type="slidenum">
              <a:rPr lang="ro-RO" smtClean="0"/>
              <a:t>‹#›</a:t>
            </a:fld>
            <a:endParaRPr lang="ro-RO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0808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u 2">
                <a:extLst>
                  <a:ext uri="{FF2B5EF4-FFF2-40B4-BE49-F238E27FC236}">
                    <a16:creationId xmlns:a16="http://schemas.microsoft.com/office/drawing/2014/main" id="{95CC010C-1BD0-4CED-9865-79B5335D4FEB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441656" y="1451203"/>
                <a:ext cx="9121569" cy="377802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o-RO" sz="2000" b="1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Problema 9.3.2. </a:t>
                </a:r>
                <a:endParaRPr lang="ro-RO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o-RO" sz="20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Simplificați următoarele funcții booleene de patru variabile, date prin formele canonice disjunctive, utilizând diagrame Veitch:</a:t>
                </a:r>
                <a:endParaRPr lang="ro-RO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o-RO" sz="20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ro-RO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4.            f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o-RO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o-RO" dirty="0"/>
              </a:p>
            </p:txBody>
          </p:sp>
        </mc:Choice>
        <mc:Fallback xmlns="">
          <p:sp>
            <p:nvSpPr>
              <p:cNvPr id="3" name="Subtitlu 2">
                <a:extLst>
                  <a:ext uri="{FF2B5EF4-FFF2-40B4-BE49-F238E27FC236}">
                    <a16:creationId xmlns:a16="http://schemas.microsoft.com/office/drawing/2014/main" id="{95CC010C-1BD0-4CED-9865-79B5335D4F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441656" y="1451203"/>
                <a:ext cx="9121569" cy="3778021"/>
              </a:xfrm>
              <a:blipFill>
                <a:blip r:embed="rId2"/>
                <a:stretch>
                  <a:fillRect t="-968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setăText 3">
            <a:extLst>
              <a:ext uri="{FF2B5EF4-FFF2-40B4-BE49-F238E27FC236}">
                <a16:creationId xmlns:a16="http://schemas.microsoft.com/office/drawing/2014/main" id="{EB7ED46B-8BEC-4E2D-8D9B-BD2B24AE0930}"/>
              </a:ext>
            </a:extLst>
          </p:cNvPr>
          <p:cNvSpPr txBox="1"/>
          <p:nvPr/>
        </p:nvSpPr>
        <p:spPr>
          <a:xfrm>
            <a:off x="8658225" y="5222131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i="1" dirty="0">
                <a:latin typeface="Cambria Math" panose="02040503050406030204" pitchFamily="18" charset="0"/>
                <a:cs typeface="Times New Roman" panose="02020603050405020304" pitchFamily="18" charset="0"/>
              </a:rPr>
              <a:t>Fabian-Ionuț </a:t>
            </a:r>
            <a:r>
              <a:rPr lang="en-US" i="1" dirty="0">
                <a:latin typeface="Cambria Math" panose="02040503050406030204" pitchFamily="18" charset="0"/>
                <a:cs typeface="Times New Roman" panose="02020603050405020304" pitchFamily="18" charset="0"/>
              </a:rPr>
              <a:t>Martin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23133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FADDD1A7-CE0E-43C7-9B9F-5E4A1F71A2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7747" y="513184"/>
                <a:ext cx="10214936" cy="4861401"/>
              </a:xfrm>
            </p:spPr>
            <p:txBody>
              <a:bodyPr>
                <a:noAutofit/>
              </a:bodyPr>
              <a:lstStyle/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o-RO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o-RO" sz="1050" dirty="0"/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i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ro-RO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</m:t>
                    </m:r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o-RO" sz="2800" dirty="0"/>
              </a:p>
            </p:txBody>
          </p:sp>
        </mc:Choice>
        <mc:Fallback xmlns="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FADDD1A7-CE0E-43C7-9B9F-5E4A1F71A2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7747" y="513184"/>
                <a:ext cx="10214936" cy="4861401"/>
              </a:xfrm>
              <a:blipFill>
                <a:blip r:embed="rId2"/>
                <a:stretch>
                  <a:fillRect l="-835" t="-752" b="-18672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ine 5">
            <a:extLst>
              <a:ext uri="{FF2B5EF4-FFF2-40B4-BE49-F238E27FC236}">
                <a16:creationId xmlns:a16="http://schemas.microsoft.com/office/drawing/2014/main" id="{D3092BA6-4A71-455D-9318-2A031ED6988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EFEDE3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920497" y="1626512"/>
            <a:ext cx="5162186" cy="4718304"/>
          </a:xfrm>
          <a:prstGeom prst="rect">
            <a:avLst/>
          </a:prstGeom>
        </p:spPr>
      </p:pic>
      <p:sp>
        <p:nvSpPr>
          <p:cNvPr id="2" name="CasetăText 1">
            <a:extLst>
              <a:ext uri="{FF2B5EF4-FFF2-40B4-BE49-F238E27FC236}">
                <a16:creationId xmlns:a16="http://schemas.microsoft.com/office/drawing/2014/main" id="{1E25D405-E2BC-45C4-906E-E8D7B627A06E}"/>
              </a:ext>
            </a:extLst>
          </p:cNvPr>
          <p:cNvSpPr txBox="1"/>
          <p:nvPr/>
        </p:nvSpPr>
        <p:spPr>
          <a:xfrm>
            <a:off x="8501590" y="257455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o-RO" dirty="0"/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7CD11675-955E-4224-8066-5C2DA42CA21C}"/>
              </a:ext>
            </a:extLst>
          </p:cNvPr>
          <p:cNvSpPr txBox="1"/>
          <p:nvPr/>
        </p:nvSpPr>
        <p:spPr>
          <a:xfrm>
            <a:off x="7748734" y="3357888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ro-RO" dirty="0"/>
          </a:p>
        </p:txBody>
      </p:sp>
      <p:sp>
        <p:nvSpPr>
          <p:cNvPr id="7" name="CasetăText 6">
            <a:extLst>
              <a:ext uri="{FF2B5EF4-FFF2-40B4-BE49-F238E27FC236}">
                <a16:creationId xmlns:a16="http://schemas.microsoft.com/office/drawing/2014/main" id="{01B03DF7-107D-4ED9-9070-32548B288893}"/>
              </a:ext>
            </a:extLst>
          </p:cNvPr>
          <p:cNvSpPr txBox="1"/>
          <p:nvPr/>
        </p:nvSpPr>
        <p:spPr>
          <a:xfrm>
            <a:off x="8522334" y="335788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o-RO" dirty="0"/>
          </a:p>
        </p:txBody>
      </p:sp>
      <p:sp>
        <p:nvSpPr>
          <p:cNvPr id="8" name="CasetăText 7">
            <a:extLst>
              <a:ext uri="{FF2B5EF4-FFF2-40B4-BE49-F238E27FC236}">
                <a16:creationId xmlns:a16="http://schemas.microsoft.com/office/drawing/2014/main" id="{DF33983D-F7C3-496B-B9B8-F2A869236660}"/>
              </a:ext>
            </a:extLst>
          </p:cNvPr>
          <p:cNvSpPr txBox="1"/>
          <p:nvPr/>
        </p:nvSpPr>
        <p:spPr>
          <a:xfrm>
            <a:off x="6998926" y="412598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074059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FADDD1A7-CE0E-43C7-9B9F-5E4A1F71A2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7747" y="513184"/>
                <a:ext cx="10214936" cy="4861401"/>
              </a:xfrm>
            </p:spPr>
            <p:txBody>
              <a:bodyPr>
                <a:noAutofit/>
              </a:bodyPr>
              <a:lstStyle/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o-RO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o-RO" sz="1050" dirty="0"/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i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ro-RO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</m:t>
                    </m:r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o-RO" sz="2800" dirty="0"/>
              </a:p>
            </p:txBody>
          </p:sp>
        </mc:Choice>
        <mc:Fallback xmlns="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FADDD1A7-CE0E-43C7-9B9F-5E4A1F71A2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7747" y="513184"/>
                <a:ext cx="10214936" cy="4861401"/>
              </a:xfrm>
              <a:blipFill>
                <a:blip r:embed="rId2"/>
                <a:stretch>
                  <a:fillRect l="-835" t="-752" b="-18672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ine 5">
            <a:extLst>
              <a:ext uri="{FF2B5EF4-FFF2-40B4-BE49-F238E27FC236}">
                <a16:creationId xmlns:a16="http://schemas.microsoft.com/office/drawing/2014/main" id="{D3092BA6-4A71-455D-9318-2A031ED6988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EFEDE3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920497" y="1626512"/>
            <a:ext cx="5162186" cy="4718304"/>
          </a:xfrm>
          <a:prstGeom prst="rect">
            <a:avLst/>
          </a:prstGeom>
        </p:spPr>
      </p:pic>
      <p:sp>
        <p:nvSpPr>
          <p:cNvPr id="2" name="CasetăText 1">
            <a:extLst>
              <a:ext uri="{FF2B5EF4-FFF2-40B4-BE49-F238E27FC236}">
                <a16:creationId xmlns:a16="http://schemas.microsoft.com/office/drawing/2014/main" id="{1E25D405-E2BC-45C4-906E-E8D7B627A06E}"/>
              </a:ext>
            </a:extLst>
          </p:cNvPr>
          <p:cNvSpPr txBox="1"/>
          <p:nvPr/>
        </p:nvSpPr>
        <p:spPr>
          <a:xfrm>
            <a:off x="8501590" y="257455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o-RO" dirty="0"/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7CD11675-955E-4224-8066-5C2DA42CA21C}"/>
              </a:ext>
            </a:extLst>
          </p:cNvPr>
          <p:cNvSpPr txBox="1"/>
          <p:nvPr/>
        </p:nvSpPr>
        <p:spPr>
          <a:xfrm>
            <a:off x="7748734" y="3357888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ro-RO" dirty="0"/>
          </a:p>
        </p:txBody>
      </p:sp>
      <p:sp>
        <p:nvSpPr>
          <p:cNvPr id="7" name="CasetăText 6">
            <a:extLst>
              <a:ext uri="{FF2B5EF4-FFF2-40B4-BE49-F238E27FC236}">
                <a16:creationId xmlns:a16="http://schemas.microsoft.com/office/drawing/2014/main" id="{01B03DF7-107D-4ED9-9070-32548B288893}"/>
              </a:ext>
            </a:extLst>
          </p:cNvPr>
          <p:cNvSpPr txBox="1"/>
          <p:nvPr/>
        </p:nvSpPr>
        <p:spPr>
          <a:xfrm>
            <a:off x="8522334" y="335788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o-RO" dirty="0"/>
          </a:p>
        </p:txBody>
      </p:sp>
      <p:sp>
        <p:nvSpPr>
          <p:cNvPr id="8" name="CasetăText 7">
            <a:extLst>
              <a:ext uri="{FF2B5EF4-FFF2-40B4-BE49-F238E27FC236}">
                <a16:creationId xmlns:a16="http://schemas.microsoft.com/office/drawing/2014/main" id="{DF33983D-F7C3-496B-B9B8-F2A869236660}"/>
              </a:ext>
            </a:extLst>
          </p:cNvPr>
          <p:cNvSpPr txBox="1"/>
          <p:nvPr/>
        </p:nvSpPr>
        <p:spPr>
          <a:xfrm>
            <a:off x="6998926" y="412598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ro-RO" dirty="0"/>
          </a:p>
        </p:txBody>
      </p:sp>
      <p:sp>
        <p:nvSpPr>
          <p:cNvPr id="9" name="CasetăText 8">
            <a:extLst>
              <a:ext uri="{FF2B5EF4-FFF2-40B4-BE49-F238E27FC236}">
                <a16:creationId xmlns:a16="http://schemas.microsoft.com/office/drawing/2014/main" id="{C9CF43C7-090A-440C-88B1-B9BFCF73CAE2}"/>
              </a:ext>
            </a:extLst>
          </p:cNvPr>
          <p:cNvSpPr txBox="1"/>
          <p:nvPr/>
        </p:nvSpPr>
        <p:spPr>
          <a:xfrm>
            <a:off x="7748734" y="412598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544303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FADDD1A7-CE0E-43C7-9B9F-5E4A1F71A2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7747" y="513184"/>
                <a:ext cx="10214936" cy="4861401"/>
              </a:xfrm>
            </p:spPr>
            <p:txBody>
              <a:bodyPr>
                <a:noAutofit/>
              </a:bodyPr>
              <a:lstStyle/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o-RO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o-RO" sz="1050" dirty="0"/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i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ro-RO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</m:t>
                    </m:r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o-RO" sz="2800" dirty="0"/>
              </a:p>
            </p:txBody>
          </p:sp>
        </mc:Choice>
        <mc:Fallback xmlns="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FADDD1A7-CE0E-43C7-9B9F-5E4A1F71A2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7747" y="513184"/>
                <a:ext cx="10214936" cy="4861401"/>
              </a:xfrm>
              <a:blipFill>
                <a:blip r:embed="rId2"/>
                <a:stretch>
                  <a:fillRect l="-835" t="-752" b="-18672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ine 5">
            <a:extLst>
              <a:ext uri="{FF2B5EF4-FFF2-40B4-BE49-F238E27FC236}">
                <a16:creationId xmlns:a16="http://schemas.microsoft.com/office/drawing/2014/main" id="{D3092BA6-4A71-455D-9318-2A031ED6988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EFEDE3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920497" y="1626512"/>
            <a:ext cx="5162186" cy="4718304"/>
          </a:xfrm>
          <a:prstGeom prst="rect">
            <a:avLst/>
          </a:prstGeom>
        </p:spPr>
      </p:pic>
      <p:sp>
        <p:nvSpPr>
          <p:cNvPr id="2" name="CasetăText 1">
            <a:extLst>
              <a:ext uri="{FF2B5EF4-FFF2-40B4-BE49-F238E27FC236}">
                <a16:creationId xmlns:a16="http://schemas.microsoft.com/office/drawing/2014/main" id="{1E25D405-E2BC-45C4-906E-E8D7B627A06E}"/>
              </a:ext>
            </a:extLst>
          </p:cNvPr>
          <p:cNvSpPr txBox="1"/>
          <p:nvPr/>
        </p:nvSpPr>
        <p:spPr>
          <a:xfrm>
            <a:off x="8501590" y="257455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o-RO" dirty="0"/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7CD11675-955E-4224-8066-5C2DA42CA21C}"/>
              </a:ext>
            </a:extLst>
          </p:cNvPr>
          <p:cNvSpPr txBox="1"/>
          <p:nvPr/>
        </p:nvSpPr>
        <p:spPr>
          <a:xfrm>
            <a:off x="7748734" y="3357888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ro-RO" dirty="0"/>
          </a:p>
        </p:txBody>
      </p:sp>
      <p:sp>
        <p:nvSpPr>
          <p:cNvPr id="7" name="CasetăText 6">
            <a:extLst>
              <a:ext uri="{FF2B5EF4-FFF2-40B4-BE49-F238E27FC236}">
                <a16:creationId xmlns:a16="http://schemas.microsoft.com/office/drawing/2014/main" id="{01B03DF7-107D-4ED9-9070-32548B288893}"/>
              </a:ext>
            </a:extLst>
          </p:cNvPr>
          <p:cNvSpPr txBox="1"/>
          <p:nvPr/>
        </p:nvSpPr>
        <p:spPr>
          <a:xfrm>
            <a:off x="8522334" y="335788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o-RO" dirty="0"/>
          </a:p>
        </p:txBody>
      </p:sp>
      <p:sp>
        <p:nvSpPr>
          <p:cNvPr id="8" name="CasetăText 7">
            <a:extLst>
              <a:ext uri="{FF2B5EF4-FFF2-40B4-BE49-F238E27FC236}">
                <a16:creationId xmlns:a16="http://schemas.microsoft.com/office/drawing/2014/main" id="{DF33983D-F7C3-496B-B9B8-F2A869236660}"/>
              </a:ext>
            </a:extLst>
          </p:cNvPr>
          <p:cNvSpPr txBox="1"/>
          <p:nvPr/>
        </p:nvSpPr>
        <p:spPr>
          <a:xfrm>
            <a:off x="6998926" y="412598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ro-RO" dirty="0"/>
          </a:p>
        </p:txBody>
      </p:sp>
      <p:sp>
        <p:nvSpPr>
          <p:cNvPr id="9" name="CasetăText 8">
            <a:extLst>
              <a:ext uri="{FF2B5EF4-FFF2-40B4-BE49-F238E27FC236}">
                <a16:creationId xmlns:a16="http://schemas.microsoft.com/office/drawing/2014/main" id="{C9CF43C7-090A-440C-88B1-B9BFCF73CAE2}"/>
              </a:ext>
            </a:extLst>
          </p:cNvPr>
          <p:cNvSpPr txBox="1"/>
          <p:nvPr/>
        </p:nvSpPr>
        <p:spPr>
          <a:xfrm>
            <a:off x="7748734" y="412598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ro-RO" dirty="0"/>
          </a:p>
        </p:txBody>
      </p:sp>
      <p:sp>
        <p:nvSpPr>
          <p:cNvPr id="10" name="CasetăText 9">
            <a:extLst>
              <a:ext uri="{FF2B5EF4-FFF2-40B4-BE49-F238E27FC236}">
                <a16:creationId xmlns:a16="http://schemas.microsoft.com/office/drawing/2014/main" id="{7C9A0F50-94E0-453A-8F7B-D8C30378DAC0}"/>
              </a:ext>
            </a:extLst>
          </p:cNvPr>
          <p:cNvSpPr txBox="1"/>
          <p:nvPr/>
        </p:nvSpPr>
        <p:spPr>
          <a:xfrm>
            <a:off x="9284926" y="412598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677375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FADDD1A7-CE0E-43C7-9B9F-5E4A1F71A2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7747" y="513184"/>
                <a:ext cx="10214936" cy="4861401"/>
              </a:xfrm>
            </p:spPr>
            <p:txBody>
              <a:bodyPr>
                <a:noAutofit/>
              </a:bodyPr>
              <a:lstStyle/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o-RO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o-RO" sz="1050" dirty="0"/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i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ro-RO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</m:t>
                    </m:r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o-RO" sz="2800" dirty="0"/>
              </a:p>
            </p:txBody>
          </p:sp>
        </mc:Choice>
        <mc:Fallback xmlns="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FADDD1A7-CE0E-43C7-9B9F-5E4A1F71A2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7747" y="513184"/>
                <a:ext cx="10214936" cy="4861401"/>
              </a:xfrm>
              <a:blipFill>
                <a:blip r:embed="rId2"/>
                <a:stretch>
                  <a:fillRect l="-835" t="-752" b="-18672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ine 5">
            <a:extLst>
              <a:ext uri="{FF2B5EF4-FFF2-40B4-BE49-F238E27FC236}">
                <a16:creationId xmlns:a16="http://schemas.microsoft.com/office/drawing/2014/main" id="{D3092BA6-4A71-455D-9318-2A031ED6988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EFEDE3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920497" y="1626512"/>
            <a:ext cx="5162186" cy="4718304"/>
          </a:xfrm>
          <a:prstGeom prst="rect">
            <a:avLst/>
          </a:prstGeom>
        </p:spPr>
      </p:pic>
      <p:sp>
        <p:nvSpPr>
          <p:cNvPr id="2" name="CasetăText 1">
            <a:extLst>
              <a:ext uri="{FF2B5EF4-FFF2-40B4-BE49-F238E27FC236}">
                <a16:creationId xmlns:a16="http://schemas.microsoft.com/office/drawing/2014/main" id="{1E25D405-E2BC-45C4-906E-E8D7B627A06E}"/>
              </a:ext>
            </a:extLst>
          </p:cNvPr>
          <p:cNvSpPr txBox="1"/>
          <p:nvPr/>
        </p:nvSpPr>
        <p:spPr>
          <a:xfrm>
            <a:off x="8501590" y="257455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o-RO" dirty="0"/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7CD11675-955E-4224-8066-5C2DA42CA21C}"/>
              </a:ext>
            </a:extLst>
          </p:cNvPr>
          <p:cNvSpPr txBox="1"/>
          <p:nvPr/>
        </p:nvSpPr>
        <p:spPr>
          <a:xfrm>
            <a:off x="7748734" y="3357888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ro-RO" dirty="0"/>
          </a:p>
        </p:txBody>
      </p:sp>
      <p:sp>
        <p:nvSpPr>
          <p:cNvPr id="7" name="CasetăText 6">
            <a:extLst>
              <a:ext uri="{FF2B5EF4-FFF2-40B4-BE49-F238E27FC236}">
                <a16:creationId xmlns:a16="http://schemas.microsoft.com/office/drawing/2014/main" id="{01B03DF7-107D-4ED9-9070-32548B288893}"/>
              </a:ext>
            </a:extLst>
          </p:cNvPr>
          <p:cNvSpPr txBox="1"/>
          <p:nvPr/>
        </p:nvSpPr>
        <p:spPr>
          <a:xfrm>
            <a:off x="8522334" y="335788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o-RO" dirty="0"/>
          </a:p>
        </p:txBody>
      </p:sp>
      <p:sp>
        <p:nvSpPr>
          <p:cNvPr id="8" name="CasetăText 7">
            <a:extLst>
              <a:ext uri="{FF2B5EF4-FFF2-40B4-BE49-F238E27FC236}">
                <a16:creationId xmlns:a16="http://schemas.microsoft.com/office/drawing/2014/main" id="{DF33983D-F7C3-496B-B9B8-F2A869236660}"/>
              </a:ext>
            </a:extLst>
          </p:cNvPr>
          <p:cNvSpPr txBox="1"/>
          <p:nvPr/>
        </p:nvSpPr>
        <p:spPr>
          <a:xfrm>
            <a:off x="6998926" y="412598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ro-RO" dirty="0"/>
          </a:p>
        </p:txBody>
      </p:sp>
      <p:sp>
        <p:nvSpPr>
          <p:cNvPr id="9" name="CasetăText 8">
            <a:extLst>
              <a:ext uri="{FF2B5EF4-FFF2-40B4-BE49-F238E27FC236}">
                <a16:creationId xmlns:a16="http://schemas.microsoft.com/office/drawing/2014/main" id="{C9CF43C7-090A-440C-88B1-B9BFCF73CAE2}"/>
              </a:ext>
            </a:extLst>
          </p:cNvPr>
          <p:cNvSpPr txBox="1"/>
          <p:nvPr/>
        </p:nvSpPr>
        <p:spPr>
          <a:xfrm>
            <a:off x="7748734" y="412598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ro-RO" dirty="0"/>
          </a:p>
        </p:txBody>
      </p:sp>
      <p:sp>
        <p:nvSpPr>
          <p:cNvPr id="10" name="CasetăText 9">
            <a:extLst>
              <a:ext uri="{FF2B5EF4-FFF2-40B4-BE49-F238E27FC236}">
                <a16:creationId xmlns:a16="http://schemas.microsoft.com/office/drawing/2014/main" id="{7C9A0F50-94E0-453A-8F7B-D8C30378DAC0}"/>
              </a:ext>
            </a:extLst>
          </p:cNvPr>
          <p:cNvSpPr txBox="1"/>
          <p:nvPr/>
        </p:nvSpPr>
        <p:spPr>
          <a:xfrm>
            <a:off x="9284926" y="412598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o-RO" dirty="0"/>
          </a:p>
        </p:txBody>
      </p:sp>
      <p:sp>
        <p:nvSpPr>
          <p:cNvPr id="11" name="CasetăText 10">
            <a:extLst>
              <a:ext uri="{FF2B5EF4-FFF2-40B4-BE49-F238E27FC236}">
                <a16:creationId xmlns:a16="http://schemas.microsoft.com/office/drawing/2014/main" id="{D622BD8B-1487-4642-8CE6-313E8ACC078C}"/>
              </a:ext>
            </a:extLst>
          </p:cNvPr>
          <p:cNvSpPr txBox="1"/>
          <p:nvPr/>
        </p:nvSpPr>
        <p:spPr>
          <a:xfrm>
            <a:off x="6998926" y="4862156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79737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FADDD1A7-CE0E-43C7-9B9F-5E4A1F71A2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7747" y="513184"/>
                <a:ext cx="10214936" cy="4861401"/>
              </a:xfrm>
            </p:spPr>
            <p:txBody>
              <a:bodyPr>
                <a:noAutofit/>
              </a:bodyPr>
              <a:lstStyle/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o-RO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o-RO" sz="1050" dirty="0"/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i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ro-RO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</m:t>
                    </m:r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o-RO" sz="2800" dirty="0"/>
              </a:p>
            </p:txBody>
          </p:sp>
        </mc:Choice>
        <mc:Fallback xmlns="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FADDD1A7-CE0E-43C7-9B9F-5E4A1F71A2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7747" y="513184"/>
                <a:ext cx="10214936" cy="4861401"/>
              </a:xfrm>
              <a:blipFill>
                <a:blip r:embed="rId2"/>
                <a:stretch>
                  <a:fillRect l="-835" t="-752" b="-18672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ine 5">
            <a:extLst>
              <a:ext uri="{FF2B5EF4-FFF2-40B4-BE49-F238E27FC236}">
                <a16:creationId xmlns:a16="http://schemas.microsoft.com/office/drawing/2014/main" id="{D3092BA6-4A71-455D-9318-2A031ED6988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EFEDE3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920497" y="1626512"/>
            <a:ext cx="5162186" cy="4718304"/>
          </a:xfrm>
          <a:prstGeom prst="rect">
            <a:avLst/>
          </a:prstGeom>
        </p:spPr>
      </p:pic>
      <p:sp>
        <p:nvSpPr>
          <p:cNvPr id="2" name="CasetăText 1">
            <a:extLst>
              <a:ext uri="{FF2B5EF4-FFF2-40B4-BE49-F238E27FC236}">
                <a16:creationId xmlns:a16="http://schemas.microsoft.com/office/drawing/2014/main" id="{1E25D405-E2BC-45C4-906E-E8D7B627A06E}"/>
              </a:ext>
            </a:extLst>
          </p:cNvPr>
          <p:cNvSpPr txBox="1"/>
          <p:nvPr/>
        </p:nvSpPr>
        <p:spPr>
          <a:xfrm>
            <a:off x="8501590" y="257455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o-RO" dirty="0"/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7CD11675-955E-4224-8066-5C2DA42CA21C}"/>
              </a:ext>
            </a:extLst>
          </p:cNvPr>
          <p:cNvSpPr txBox="1"/>
          <p:nvPr/>
        </p:nvSpPr>
        <p:spPr>
          <a:xfrm>
            <a:off x="7748734" y="3357888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ro-RO" dirty="0"/>
          </a:p>
        </p:txBody>
      </p:sp>
      <p:sp>
        <p:nvSpPr>
          <p:cNvPr id="7" name="CasetăText 6">
            <a:extLst>
              <a:ext uri="{FF2B5EF4-FFF2-40B4-BE49-F238E27FC236}">
                <a16:creationId xmlns:a16="http://schemas.microsoft.com/office/drawing/2014/main" id="{01B03DF7-107D-4ED9-9070-32548B288893}"/>
              </a:ext>
            </a:extLst>
          </p:cNvPr>
          <p:cNvSpPr txBox="1"/>
          <p:nvPr/>
        </p:nvSpPr>
        <p:spPr>
          <a:xfrm>
            <a:off x="8522334" y="335788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o-RO" dirty="0"/>
          </a:p>
        </p:txBody>
      </p:sp>
      <p:sp>
        <p:nvSpPr>
          <p:cNvPr id="8" name="CasetăText 7">
            <a:extLst>
              <a:ext uri="{FF2B5EF4-FFF2-40B4-BE49-F238E27FC236}">
                <a16:creationId xmlns:a16="http://schemas.microsoft.com/office/drawing/2014/main" id="{DF33983D-F7C3-496B-B9B8-F2A869236660}"/>
              </a:ext>
            </a:extLst>
          </p:cNvPr>
          <p:cNvSpPr txBox="1"/>
          <p:nvPr/>
        </p:nvSpPr>
        <p:spPr>
          <a:xfrm>
            <a:off x="6998926" y="412598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ro-RO" dirty="0"/>
          </a:p>
        </p:txBody>
      </p:sp>
      <p:sp>
        <p:nvSpPr>
          <p:cNvPr id="9" name="CasetăText 8">
            <a:extLst>
              <a:ext uri="{FF2B5EF4-FFF2-40B4-BE49-F238E27FC236}">
                <a16:creationId xmlns:a16="http://schemas.microsoft.com/office/drawing/2014/main" id="{C9CF43C7-090A-440C-88B1-B9BFCF73CAE2}"/>
              </a:ext>
            </a:extLst>
          </p:cNvPr>
          <p:cNvSpPr txBox="1"/>
          <p:nvPr/>
        </p:nvSpPr>
        <p:spPr>
          <a:xfrm>
            <a:off x="7748734" y="412598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ro-RO" dirty="0"/>
          </a:p>
        </p:txBody>
      </p:sp>
      <p:sp>
        <p:nvSpPr>
          <p:cNvPr id="10" name="CasetăText 9">
            <a:extLst>
              <a:ext uri="{FF2B5EF4-FFF2-40B4-BE49-F238E27FC236}">
                <a16:creationId xmlns:a16="http://schemas.microsoft.com/office/drawing/2014/main" id="{7C9A0F50-94E0-453A-8F7B-D8C30378DAC0}"/>
              </a:ext>
            </a:extLst>
          </p:cNvPr>
          <p:cNvSpPr txBox="1"/>
          <p:nvPr/>
        </p:nvSpPr>
        <p:spPr>
          <a:xfrm>
            <a:off x="9284926" y="412598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o-RO" dirty="0"/>
          </a:p>
        </p:txBody>
      </p:sp>
      <p:sp>
        <p:nvSpPr>
          <p:cNvPr id="11" name="CasetăText 10">
            <a:extLst>
              <a:ext uri="{FF2B5EF4-FFF2-40B4-BE49-F238E27FC236}">
                <a16:creationId xmlns:a16="http://schemas.microsoft.com/office/drawing/2014/main" id="{D622BD8B-1487-4642-8CE6-313E8ACC078C}"/>
              </a:ext>
            </a:extLst>
          </p:cNvPr>
          <p:cNvSpPr txBox="1"/>
          <p:nvPr/>
        </p:nvSpPr>
        <p:spPr>
          <a:xfrm>
            <a:off x="6998926" y="4862156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ro-RO" dirty="0"/>
          </a:p>
        </p:txBody>
      </p:sp>
      <p:sp>
        <p:nvSpPr>
          <p:cNvPr id="12" name="CasetăText 11">
            <a:extLst>
              <a:ext uri="{FF2B5EF4-FFF2-40B4-BE49-F238E27FC236}">
                <a16:creationId xmlns:a16="http://schemas.microsoft.com/office/drawing/2014/main" id="{46EB5133-218E-4884-9CDF-5FAB9AC695F2}"/>
              </a:ext>
            </a:extLst>
          </p:cNvPr>
          <p:cNvSpPr txBox="1"/>
          <p:nvPr/>
        </p:nvSpPr>
        <p:spPr>
          <a:xfrm>
            <a:off x="7748734" y="484054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70879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FADDD1A7-CE0E-43C7-9B9F-5E4A1F71A2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7747" y="513184"/>
                <a:ext cx="10214936" cy="4861401"/>
              </a:xfrm>
            </p:spPr>
            <p:txBody>
              <a:bodyPr>
                <a:noAutofit/>
              </a:bodyPr>
              <a:lstStyle/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o-RO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o-RO" sz="1050" dirty="0"/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i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ro-RO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</m:t>
                    </m:r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o-RO" sz="2800" dirty="0"/>
              </a:p>
            </p:txBody>
          </p:sp>
        </mc:Choice>
        <mc:Fallback xmlns="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FADDD1A7-CE0E-43C7-9B9F-5E4A1F71A2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7747" y="513184"/>
                <a:ext cx="10214936" cy="4861401"/>
              </a:xfrm>
              <a:blipFill>
                <a:blip r:embed="rId2"/>
                <a:stretch>
                  <a:fillRect l="-835" t="-752" b="-18672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ine 5">
            <a:extLst>
              <a:ext uri="{FF2B5EF4-FFF2-40B4-BE49-F238E27FC236}">
                <a16:creationId xmlns:a16="http://schemas.microsoft.com/office/drawing/2014/main" id="{D3092BA6-4A71-455D-9318-2A031ED6988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EFEDE3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920497" y="1626512"/>
            <a:ext cx="5162186" cy="4718304"/>
          </a:xfrm>
          <a:prstGeom prst="rect">
            <a:avLst/>
          </a:prstGeom>
        </p:spPr>
      </p:pic>
      <p:sp>
        <p:nvSpPr>
          <p:cNvPr id="2" name="CasetăText 1">
            <a:extLst>
              <a:ext uri="{FF2B5EF4-FFF2-40B4-BE49-F238E27FC236}">
                <a16:creationId xmlns:a16="http://schemas.microsoft.com/office/drawing/2014/main" id="{1E25D405-E2BC-45C4-906E-E8D7B627A06E}"/>
              </a:ext>
            </a:extLst>
          </p:cNvPr>
          <p:cNvSpPr txBox="1"/>
          <p:nvPr/>
        </p:nvSpPr>
        <p:spPr>
          <a:xfrm>
            <a:off x="8501590" y="257455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o-RO" dirty="0"/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7CD11675-955E-4224-8066-5C2DA42CA21C}"/>
              </a:ext>
            </a:extLst>
          </p:cNvPr>
          <p:cNvSpPr txBox="1"/>
          <p:nvPr/>
        </p:nvSpPr>
        <p:spPr>
          <a:xfrm>
            <a:off x="7748734" y="3357888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ro-RO" dirty="0"/>
          </a:p>
        </p:txBody>
      </p:sp>
      <p:sp>
        <p:nvSpPr>
          <p:cNvPr id="7" name="CasetăText 6">
            <a:extLst>
              <a:ext uri="{FF2B5EF4-FFF2-40B4-BE49-F238E27FC236}">
                <a16:creationId xmlns:a16="http://schemas.microsoft.com/office/drawing/2014/main" id="{01B03DF7-107D-4ED9-9070-32548B288893}"/>
              </a:ext>
            </a:extLst>
          </p:cNvPr>
          <p:cNvSpPr txBox="1"/>
          <p:nvPr/>
        </p:nvSpPr>
        <p:spPr>
          <a:xfrm>
            <a:off x="8522334" y="335788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o-RO" dirty="0"/>
          </a:p>
        </p:txBody>
      </p:sp>
      <p:sp>
        <p:nvSpPr>
          <p:cNvPr id="8" name="CasetăText 7">
            <a:extLst>
              <a:ext uri="{FF2B5EF4-FFF2-40B4-BE49-F238E27FC236}">
                <a16:creationId xmlns:a16="http://schemas.microsoft.com/office/drawing/2014/main" id="{DF33983D-F7C3-496B-B9B8-F2A869236660}"/>
              </a:ext>
            </a:extLst>
          </p:cNvPr>
          <p:cNvSpPr txBox="1"/>
          <p:nvPr/>
        </p:nvSpPr>
        <p:spPr>
          <a:xfrm>
            <a:off x="6998926" y="412598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ro-RO" dirty="0"/>
          </a:p>
        </p:txBody>
      </p:sp>
      <p:sp>
        <p:nvSpPr>
          <p:cNvPr id="9" name="CasetăText 8">
            <a:extLst>
              <a:ext uri="{FF2B5EF4-FFF2-40B4-BE49-F238E27FC236}">
                <a16:creationId xmlns:a16="http://schemas.microsoft.com/office/drawing/2014/main" id="{C9CF43C7-090A-440C-88B1-B9BFCF73CAE2}"/>
              </a:ext>
            </a:extLst>
          </p:cNvPr>
          <p:cNvSpPr txBox="1"/>
          <p:nvPr/>
        </p:nvSpPr>
        <p:spPr>
          <a:xfrm>
            <a:off x="7748734" y="412598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ro-RO" dirty="0"/>
          </a:p>
        </p:txBody>
      </p:sp>
      <p:sp>
        <p:nvSpPr>
          <p:cNvPr id="10" name="CasetăText 9">
            <a:extLst>
              <a:ext uri="{FF2B5EF4-FFF2-40B4-BE49-F238E27FC236}">
                <a16:creationId xmlns:a16="http://schemas.microsoft.com/office/drawing/2014/main" id="{7C9A0F50-94E0-453A-8F7B-D8C30378DAC0}"/>
              </a:ext>
            </a:extLst>
          </p:cNvPr>
          <p:cNvSpPr txBox="1"/>
          <p:nvPr/>
        </p:nvSpPr>
        <p:spPr>
          <a:xfrm>
            <a:off x="9284926" y="412598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o-RO" dirty="0"/>
          </a:p>
        </p:txBody>
      </p:sp>
      <p:sp>
        <p:nvSpPr>
          <p:cNvPr id="11" name="CasetăText 10">
            <a:extLst>
              <a:ext uri="{FF2B5EF4-FFF2-40B4-BE49-F238E27FC236}">
                <a16:creationId xmlns:a16="http://schemas.microsoft.com/office/drawing/2014/main" id="{D622BD8B-1487-4642-8CE6-313E8ACC078C}"/>
              </a:ext>
            </a:extLst>
          </p:cNvPr>
          <p:cNvSpPr txBox="1"/>
          <p:nvPr/>
        </p:nvSpPr>
        <p:spPr>
          <a:xfrm>
            <a:off x="6998926" y="4862156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ro-RO" dirty="0"/>
          </a:p>
        </p:txBody>
      </p:sp>
      <p:sp>
        <p:nvSpPr>
          <p:cNvPr id="12" name="CasetăText 11">
            <a:extLst>
              <a:ext uri="{FF2B5EF4-FFF2-40B4-BE49-F238E27FC236}">
                <a16:creationId xmlns:a16="http://schemas.microsoft.com/office/drawing/2014/main" id="{46EB5133-218E-4884-9CDF-5FAB9AC695F2}"/>
              </a:ext>
            </a:extLst>
          </p:cNvPr>
          <p:cNvSpPr txBox="1"/>
          <p:nvPr/>
        </p:nvSpPr>
        <p:spPr>
          <a:xfrm>
            <a:off x="7748734" y="484054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ro-RO" dirty="0"/>
          </a:p>
        </p:txBody>
      </p:sp>
      <p:sp>
        <p:nvSpPr>
          <p:cNvPr id="13" name="CasetăText 12">
            <a:extLst>
              <a:ext uri="{FF2B5EF4-FFF2-40B4-BE49-F238E27FC236}">
                <a16:creationId xmlns:a16="http://schemas.microsoft.com/office/drawing/2014/main" id="{2A935480-3DDA-4B69-936A-A1AFE4C58A03}"/>
              </a:ext>
            </a:extLst>
          </p:cNvPr>
          <p:cNvSpPr txBox="1"/>
          <p:nvPr/>
        </p:nvSpPr>
        <p:spPr>
          <a:xfrm>
            <a:off x="9293477" y="4862156"/>
            <a:ext cx="556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075058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FADDD1A7-CE0E-43C7-9B9F-5E4A1F71A2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7747" y="513184"/>
                <a:ext cx="10214936" cy="4861401"/>
              </a:xfrm>
            </p:spPr>
            <p:txBody>
              <a:bodyPr>
                <a:noAutofit/>
              </a:bodyPr>
              <a:lstStyle/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o-RO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o-RO" sz="1050" dirty="0"/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i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ro-RO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</m:t>
                    </m:r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o-RO" sz="2800" dirty="0"/>
              </a:p>
            </p:txBody>
          </p:sp>
        </mc:Choice>
        <mc:Fallback xmlns="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FADDD1A7-CE0E-43C7-9B9F-5E4A1F71A2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7747" y="513184"/>
                <a:ext cx="10214936" cy="4861401"/>
              </a:xfrm>
              <a:blipFill>
                <a:blip r:embed="rId2"/>
                <a:stretch>
                  <a:fillRect l="-835" t="-752" b="-18672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ine 5">
            <a:extLst>
              <a:ext uri="{FF2B5EF4-FFF2-40B4-BE49-F238E27FC236}">
                <a16:creationId xmlns:a16="http://schemas.microsoft.com/office/drawing/2014/main" id="{D3092BA6-4A71-455D-9318-2A031ED6988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EFEDE3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920497" y="1626512"/>
            <a:ext cx="5162186" cy="4718304"/>
          </a:xfrm>
          <a:prstGeom prst="rect">
            <a:avLst/>
          </a:prstGeom>
        </p:spPr>
      </p:pic>
      <p:sp>
        <p:nvSpPr>
          <p:cNvPr id="2" name="CasetăText 1">
            <a:extLst>
              <a:ext uri="{FF2B5EF4-FFF2-40B4-BE49-F238E27FC236}">
                <a16:creationId xmlns:a16="http://schemas.microsoft.com/office/drawing/2014/main" id="{1E25D405-E2BC-45C4-906E-E8D7B627A06E}"/>
              </a:ext>
            </a:extLst>
          </p:cNvPr>
          <p:cNvSpPr txBox="1"/>
          <p:nvPr/>
        </p:nvSpPr>
        <p:spPr>
          <a:xfrm>
            <a:off x="8501590" y="257455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o-RO" dirty="0"/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7CD11675-955E-4224-8066-5C2DA42CA21C}"/>
              </a:ext>
            </a:extLst>
          </p:cNvPr>
          <p:cNvSpPr txBox="1"/>
          <p:nvPr/>
        </p:nvSpPr>
        <p:spPr>
          <a:xfrm>
            <a:off x="7748734" y="3357888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ro-RO" dirty="0"/>
          </a:p>
        </p:txBody>
      </p:sp>
      <p:sp>
        <p:nvSpPr>
          <p:cNvPr id="7" name="CasetăText 6">
            <a:extLst>
              <a:ext uri="{FF2B5EF4-FFF2-40B4-BE49-F238E27FC236}">
                <a16:creationId xmlns:a16="http://schemas.microsoft.com/office/drawing/2014/main" id="{01B03DF7-107D-4ED9-9070-32548B288893}"/>
              </a:ext>
            </a:extLst>
          </p:cNvPr>
          <p:cNvSpPr txBox="1"/>
          <p:nvPr/>
        </p:nvSpPr>
        <p:spPr>
          <a:xfrm>
            <a:off x="8522334" y="335788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o-RO" dirty="0"/>
          </a:p>
        </p:txBody>
      </p:sp>
      <p:sp>
        <p:nvSpPr>
          <p:cNvPr id="8" name="CasetăText 7">
            <a:extLst>
              <a:ext uri="{FF2B5EF4-FFF2-40B4-BE49-F238E27FC236}">
                <a16:creationId xmlns:a16="http://schemas.microsoft.com/office/drawing/2014/main" id="{DF33983D-F7C3-496B-B9B8-F2A869236660}"/>
              </a:ext>
            </a:extLst>
          </p:cNvPr>
          <p:cNvSpPr txBox="1"/>
          <p:nvPr/>
        </p:nvSpPr>
        <p:spPr>
          <a:xfrm>
            <a:off x="6998926" y="412598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ro-RO" dirty="0"/>
          </a:p>
        </p:txBody>
      </p:sp>
      <p:sp>
        <p:nvSpPr>
          <p:cNvPr id="9" name="CasetăText 8">
            <a:extLst>
              <a:ext uri="{FF2B5EF4-FFF2-40B4-BE49-F238E27FC236}">
                <a16:creationId xmlns:a16="http://schemas.microsoft.com/office/drawing/2014/main" id="{C9CF43C7-090A-440C-88B1-B9BFCF73CAE2}"/>
              </a:ext>
            </a:extLst>
          </p:cNvPr>
          <p:cNvSpPr txBox="1"/>
          <p:nvPr/>
        </p:nvSpPr>
        <p:spPr>
          <a:xfrm>
            <a:off x="7748734" y="412598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ro-RO" dirty="0"/>
          </a:p>
        </p:txBody>
      </p:sp>
      <p:sp>
        <p:nvSpPr>
          <p:cNvPr id="10" name="CasetăText 9">
            <a:extLst>
              <a:ext uri="{FF2B5EF4-FFF2-40B4-BE49-F238E27FC236}">
                <a16:creationId xmlns:a16="http://schemas.microsoft.com/office/drawing/2014/main" id="{7C9A0F50-94E0-453A-8F7B-D8C30378DAC0}"/>
              </a:ext>
            </a:extLst>
          </p:cNvPr>
          <p:cNvSpPr txBox="1"/>
          <p:nvPr/>
        </p:nvSpPr>
        <p:spPr>
          <a:xfrm>
            <a:off x="9284926" y="412598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o-RO" dirty="0"/>
          </a:p>
        </p:txBody>
      </p:sp>
      <p:sp>
        <p:nvSpPr>
          <p:cNvPr id="11" name="CasetăText 10">
            <a:extLst>
              <a:ext uri="{FF2B5EF4-FFF2-40B4-BE49-F238E27FC236}">
                <a16:creationId xmlns:a16="http://schemas.microsoft.com/office/drawing/2014/main" id="{D622BD8B-1487-4642-8CE6-313E8ACC078C}"/>
              </a:ext>
            </a:extLst>
          </p:cNvPr>
          <p:cNvSpPr txBox="1"/>
          <p:nvPr/>
        </p:nvSpPr>
        <p:spPr>
          <a:xfrm>
            <a:off x="6998926" y="4862156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ro-RO" dirty="0"/>
          </a:p>
        </p:txBody>
      </p:sp>
      <p:sp>
        <p:nvSpPr>
          <p:cNvPr id="12" name="CasetăText 11">
            <a:extLst>
              <a:ext uri="{FF2B5EF4-FFF2-40B4-BE49-F238E27FC236}">
                <a16:creationId xmlns:a16="http://schemas.microsoft.com/office/drawing/2014/main" id="{46EB5133-218E-4884-9CDF-5FAB9AC695F2}"/>
              </a:ext>
            </a:extLst>
          </p:cNvPr>
          <p:cNvSpPr txBox="1"/>
          <p:nvPr/>
        </p:nvSpPr>
        <p:spPr>
          <a:xfrm>
            <a:off x="7748734" y="484054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ro-RO" dirty="0"/>
          </a:p>
        </p:txBody>
      </p:sp>
      <p:sp>
        <p:nvSpPr>
          <p:cNvPr id="13" name="CasetăText 12">
            <a:extLst>
              <a:ext uri="{FF2B5EF4-FFF2-40B4-BE49-F238E27FC236}">
                <a16:creationId xmlns:a16="http://schemas.microsoft.com/office/drawing/2014/main" id="{2A935480-3DDA-4B69-936A-A1AFE4C58A03}"/>
              </a:ext>
            </a:extLst>
          </p:cNvPr>
          <p:cNvSpPr txBox="1"/>
          <p:nvPr/>
        </p:nvSpPr>
        <p:spPr>
          <a:xfrm>
            <a:off x="9293477" y="4862156"/>
            <a:ext cx="556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o-RO" dirty="0"/>
          </a:p>
        </p:txBody>
      </p:sp>
      <p:sp>
        <p:nvSpPr>
          <p:cNvPr id="4" name="Dreptunghi: colțuri rotunjite 3">
            <a:extLst>
              <a:ext uri="{FF2B5EF4-FFF2-40B4-BE49-F238E27FC236}">
                <a16:creationId xmlns:a16="http://schemas.microsoft.com/office/drawing/2014/main" id="{5A6448D0-1913-4FBA-9D3E-FB6458D63F87}"/>
              </a:ext>
            </a:extLst>
          </p:cNvPr>
          <p:cNvSpPr/>
          <p:nvPr/>
        </p:nvSpPr>
        <p:spPr>
          <a:xfrm>
            <a:off x="6998926" y="4125984"/>
            <a:ext cx="1296753" cy="1248601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4" name="Dreptunghi: colțuri rotunjite 13">
            <a:extLst>
              <a:ext uri="{FF2B5EF4-FFF2-40B4-BE49-F238E27FC236}">
                <a16:creationId xmlns:a16="http://schemas.microsoft.com/office/drawing/2014/main" id="{6C1DDA28-DE75-4088-ADBA-976DB4E5904A}"/>
              </a:ext>
            </a:extLst>
          </p:cNvPr>
          <p:cNvSpPr/>
          <p:nvPr/>
        </p:nvSpPr>
        <p:spPr>
          <a:xfrm>
            <a:off x="7643745" y="3336280"/>
            <a:ext cx="699345" cy="1239304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" name="Dreptunghi: colțuri rotunjite 14">
            <a:extLst>
              <a:ext uri="{FF2B5EF4-FFF2-40B4-BE49-F238E27FC236}">
                <a16:creationId xmlns:a16="http://schemas.microsoft.com/office/drawing/2014/main" id="{BE6FF7FA-1C07-49A9-98D2-A6105D856D54}"/>
              </a:ext>
            </a:extLst>
          </p:cNvPr>
          <p:cNvSpPr/>
          <p:nvPr/>
        </p:nvSpPr>
        <p:spPr>
          <a:xfrm>
            <a:off x="8439137" y="2481396"/>
            <a:ext cx="654920" cy="136822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2" name="Dreptunghi: colțuri rotunjite 21">
            <a:extLst>
              <a:ext uri="{FF2B5EF4-FFF2-40B4-BE49-F238E27FC236}">
                <a16:creationId xmlns:a16="http://schemas.microsoft.com/office/drawing/2014/main" id="{5CB512A0-962C-4B78-ACD5-41DC8F109CD8}"/>
              </a:ext>
            </a:extLst>
          </p:cNvPr>
          <p:cNvSpPr/>
          <p:nvPr/>
        </p:nvSpPr>
        <p:spPr>
          <a:xfrm>
            <a:off x="7694713" y="3258212"/>
            <a:ext cx="1296753" cy="540556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4" name="Formă liberă: formă 23">
            <a:extLst>
              <a:ext uri="{FF2B5EF4-FFF2-40B4-BE49-F238E27FC236}">
                <a16:creationId xmlns:a16="http://schemas.microsoft.com/office/drawing/2014/main" id="{7E46D2C2-ADEC-45C3-80AA-D91123233BE9}"/>
              </a:ext>
            </a:extLst>
          </p:cNvPr>
          <p:cNvSpPr/>
          <p:nvPr/>
        </p:nvSpPr>
        <p:spPr>
          <a:xfrm rot="341728">
            <a:off x="6316550" y="4208649"/>
            <a:ext cx="1311927" cy="1175288"/>
          </a:xfrm>
          <a:custGeom>
            <a:avLst/>
            <a:gdLst>
              <a:gd name="connsiteX0" fmla="*/ 0 w 1325309"/>
              <a:gd name="connsiteY0" fmla="*/ 70011 h 1231299"/>
              <a:gd name="connsiteX1" fmla="*/ 1179576 w 1325309"/>
              <a:gd name="connsiteY1" fmla="*/ 97443 h 1231299"/>
              <a:gd name="connsiteX2" fmla="*/ 1188720 w 1325309"/>
              <a:gd name="connsiteY2" fmla="*/ 1011843 h 1231299"/>
              <a:gd name="connsiteX3" fmla="*/ 109728 w 1325309"/>
              <a:gd name="connsiteY3" fmla="*/ 1231299 h 1231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5309" h="1231299">
                <a:moveTo>
                  <a:pt x="0" y="70011"/>
                </a:moveTo>
                <a:cubicBezTo>
                  <a:pt x="490728" y="5241"/>
                  <a:pt x="981456" y="-59529"/>
                  <a:pt x="1179576" y="97443"/>
                </a:cubicBezTo>
                <a:cubicBezTo>
                  <a:pt x="1377696" y="254415"/>
                  <a:pt x="1367028" y="822867"/>
                  <a:pt x="1188720" y="1011843"/>
                </a:cubicBezTo>
                <a:cubicBezTo>
                  <a:pt x="1010412" y="1200819"/>
                  <a:pt x="320040" y="1228251"/>
                  <a:pt x="109728" y="1231299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5" name="Formă liberă: formă 24">
            <a:extLst>
              <a:ext uri="{FF2B5EF4-FFF2-40B4-BE49-F238E27FC236}">
                <a16:creationId xmlns:a16="http://schemas.microsoft.com/office/drawing/2014/main" id="{AAA4A63F-62AB-4A69-BC1A-3534DF25A3BD}"/>
              </a:ext>
            </a:extLst>
          </p:cNvPr>
          <p:cNvSpPr/>
          <p:nvPr/>
        </p:nvSpPr>
        <p:spPr>
          <a:xfrm rot="11155915">
            <a:off x="9201066" y="4085967"/>
            <a:ext cx="1234239" cy="1271833"/>
          </a:xfrm>
          <a:custGeom>
            <a:avLst/>
            <a:gdLst>
              <a:gd name="connsiteX0" fmla="*/ 0 w 1325309"/>
              <a:gd name="connsiteY0" fmla="*/ 70011 h 1231299"/>
              <a:gd name="connsiteX1" fmla="*/ 1179576 w 1325309"/>
              <a:gd name="connsiteY1" fmla="*/ 97443 h 1231299"/>
              <a:gd name="connsiteX2" fmla="*/ 1188720 w 1325309"/>
              <a:gd name="connsiteY2" fmla="*/ 1011843 h 1231299"/>
              <a:gd name="connsiteX3" fmla="*/ 109728 w 1325309"/>
              <a:gd name="connsiteY3" fmla="*/ 1231299 h 1231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5309" h="1231299">
                <a:moveTo>
                  <a:pt x="0" y="70011"/>
                </a:moveTo>
                <a:cubicBezTo>
                  <a:pt x="490728" y="5241"/>
                  <a:pt x="981456" y="-59529"/>
                  <a:pt x="1179576" y="97443"/>
                </a:cubicBezTo>
                <a:cubicBezTo>
                  <a:pt x="1377696" y="254415"/>
                  <a:pt x="1367028" y="822867"/>
                  <a:pt x="1188720" y="1011843"/>
                </a:cubicBezTo>
                <a:cubicBezTo>
                  <a:pt x="1010412" y="1200819"/>
                  <a:pt x="320040" y="1228251"/>
                  <a:pt x="109728" y="1231299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6" name="Sul: vertical 25">
            <a:extLst>
              <a:ext uri="{FF2B5EF4-FFF2-40B4-BE49-F238E27FC236}">
                <a16:creationId xmlns:a16="http://schemas.microsoft.com/office/drawing/2014/main" id="{10902034-E015-45B3-A9DE-B508B080521E}"/>
              </a:ext>
            </a:extLst>
          </p:cNvPr>
          <p:cNvSpPr/>
          <p:nvPr/>
        </p:nvSpPr>
        <p:spPr>
          <a:xfrm>
            <a:off x="3685031" y="2285033"/>
            <a:ext cx="2235465" cy="3099816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000" i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Factorizarea..</a:t>
            </a:r>
            <a:r>
              <a:rPr lang="ro-RO" sz="1600" i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endParaRPr lang="ro-RO" sz="2000" i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927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FADDD1A7-CE0E-43C7-9B9F-5E4A1F71A2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7747" y="513184"/>
                <a:ext cx="10214936" cy="4718304"/>
              </a:xfrm>
            </p:spPr>
            <p:txBody>
              <a:bodyPr>
                <a:noAutofit/>
              </a:bodyPr>
              <a:lstStyle/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o-RO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o-RO" sz="1050" dirty="0"/>
              </a:p>
              <a:p>
                <a:endParaRPr lang="ro-RO" sz="2400" i="1" dirty="0">
                  <a:solidFill>
                    <a:srgbClr val="FF0000"/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o-RO" sz="2400" i="1" dirty="0">
                  <a:solidFill>
                    <a:srgbClr val="FF0000"/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o-RO" sz="2400" i="1" dirty="0">
                  <a:solidFill>
                    <a:srgbClr val="FF0000"/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solidFill>
                      <a:srgbClr val="FF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ro-RO" sz="2400" i="1" baseline="-25000" dirty="0">
                    <a:solidFill>
                      <a:srgbClr val="FF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8 </a:t>
                </a:r>
                <a:r>
                  <a:rPr lang="ro-RO" sz="2400" i="1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 </a:t>
                </a:r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r>
                  <a:rPr lang="ro-RO" sz="2400" i="1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 </a:t>
                </a:r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ro-RO" sz="2400" i="1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 </a:t>
                </a:r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</a:p>
              <a:p>
                <a:r>
                  <a:rPr lang="ro-RO" sz="2400" i="1" dirty="0">
                    <a:solidFill>
                      <a:srgbClr val="FFC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ro-RO" sz="2400" i="1" baseline="-25000" dirty="0">
                    <a:solidFill>
                      <a:srgbClr val="FFC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o-RO" sz="2400" i="1" dirty="0">
                    <a:solidFill>
                      <a:srgbClr val="FFC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ro-RO" sz="2400" i="1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 </a:t>
                </a:r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ro-RO" sz="2400" i="1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 </a:t>
                </a:r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ro-RO" sz="2400" i="1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 </a:t>
                </a:r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solidFill>
                      <a:srgbClr val="00B05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ro-RO" sz="2400" i="1" baseline="-25000" dirty="0">
                    <a:solidFill>
                      <a:srgbClr val="00B05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ro-RO" sz="2400" i="1" dirty="0">
                    <a:solidFill>
                      <a:srgbClr val="00B05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4 </a:t>
                </a:r>
                <a:r>
                  <a:rPr lang="ro-RO" sz="2400" i="1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 </a:t>
                </a:r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ro-RO" sz="2400" i="1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endParaRPr lang="en-US" sz="24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r>
                  <a:rPr lang="ro-RO" sz="2400" i="1" dirty="0">
                    <a:solidFill>
                      <a:srgbClr val="7030A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ro-RO" sz="2400" i="1" baseline="-25000" dirty="0">
                    <a:solidFill>
                      <a:srgbClr val="7030A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400" i="1" baseline="-250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ro-RO" sz="2400" i="1" baseline="-250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 </a:t>
                </a:r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i="1" baseline="-250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o-RO" sz="2400" i="1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</a:p>
              <a:p>
                <a:r>
                  <a:rPr lang="ro-RO" sz="2400" i="1" dirty="0">
                    <a:solidFill>
                      <a:srgbClr val="00B0F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ro-RO" sz="2400" i="1" baseline="-25000" dirty="0">
                    <a:solidFill>
                      <a:srgbClr val="00B0F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ro-RO" sz="2400" i="1" dirty="0">
                    <a:solidFill>
                      <a:srgbClr val="00B0F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8 </a:t>
                </a:r>
                <a:r>
                  <a:rPr lang="ro-RO" sz="2400" i="1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 </a:t>
                </a:r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o-RO" sz="2800" dirty="0"/>
              </a:p>
            </p:txBody>
          </p:sp>
        </mc:Choice>
        <mc:Fallback xmlns="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FADDD1A7-CE0E-43C7-9B9F-5E4A1F71A2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7747" y="513184"/>
                <a:ext cx="10214936" cy="4718304"/>
              </a:xfrm>
              <a:blipFill>
                <a:blip r:embed="rId2"/>
                <a:stretch>
                  <a:fillRect l="-835" t="-775" b="-11886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9" name="Imagine 58">
            <a:extLst>
              <a:ext uri="{FF2B5EF4-FFF2-40B4-BE49-F238E27FC236}">
                <a16:creationId xmlns:a16="http://schemas.microsoft.com/office/drawing/2014/main" id="{735CFEC5-51B6-459A-8C25-955BAEEC4B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EFEDE3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920497" y="1626512"/>
            <a:ext cx="5162186" cy="4718304"/>
          </a:xfrm>
          <a:prstGeom prst="rect">
            <a:avLst/>
          </a:prstGeom>
        </p:spPr>
      </p:pic>
      <p:sp>
        <p:nvSpPr>
          <p:cNvPr id="60" name="CasetăText 59">
            <a:extLst>
              <a:ext uri="{FF2B5EF4-FFF2-40B4-BE49-F238E27FC236}">
                <a16:creationId xmlns:a16="http://schemas.microsoft.com/office/drawing/2014/main" id="{E929BFE2-C5CC-46A0-A8C0-7F641B6FCA3A}"/>
              </a:ext>
            </a:extLst>
          </p:cNvPr>
          <p:cNvSpPr txBox="1"/>
          <p:nvPr/>
        </p:nvSpPr>
        <p:spPr>
          <a:xfrm>
            <a:off x="8501590" y="257455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o-RO" dirty="0"/>
          </a:p>
        </p:txBody>
      </p:sp>
      <p:sp>
        <p:nvSpPr>
          <p:cNvPr id="61" name="CasetăText 60">
            <a:extLst>
              <a:ext uri="{FF2B5EF4-FFF2-40B4-BE49-F238E27FC236}">
                <a16:creationId xmlns:a16="http://schemas.microsoft.com/office/drawing/2014/main" id="{39CA994D-4612-4249-8F3F-FE01F90C8526}"/>
              </a:ext>
            </a:extLst>
          </p:cNvPr>
          <p:cNvSpPr txBox="1"/>
          <p:nvPr/>
        </p:nvSpPr>
        <p:spPr>
          <a:xfrm>
            <a:off x="7748734" y="3357888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ro-RO" dirty="0"/>
          </a:p>
        </p:txBody>
      </p:sp>
      <p:sp>
        <p:nvSpPr>
          <p:cNvPr id="62" name="CasetăText 61">
            <a:extLst>
              <a:ext uri="{FF2B5EF4-FFF2-40B4-BE49-F238E27FC236}">
                <a16:creationId xmlns:a16="http://schemas.microsoft.com/office/drawing/2014/main" id="{A9E81D78-E960-46F7-97A5-E36B3A0FACB9}"/>
              </a:ext>
            </a:extLst>
          </p:cNvPr>
          <p:cNvSpPr txBox="1"/>
          <p:nvPr/>
        </p:nvSpPr>
        <p:spPr>
          <a:xfrm>
            <a:off x="8522334" y="335788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o-RO" dirty="0"/>
          </a:p>
        </p:txBody>
      </p:sp>
      <p:sp>
        <p:nvSpPr>
          <p:cNvPr id="63" name="CasetăText 62">
            <a:extLst>
              <a:ext uri="{FF2B5EF4-FFF2-40B4-BE49-F238E27FC236}">
                <a16:creationId xmlns:a16="http://schemas.microsoft.com/office/drawing/2014/main" id="{E1F2CD41-FA42-466E-B010-964F31591430}"/>
              </a:ext>
            </a:extLst>
          </p:cNvPr>
          <p:cNvSpPr txBox="1"/>
          <p:nvPr/>
        </p:nvSpPr>
        <p:spPr>
          <a:xfrm>
            <a:off x="6998926" y="412598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ro-RO" dirty="0"/>
          </a:p>
        </p:txBody>
      </p:sp>
      <p:sp>
        <p:nvSpPr>
          <p:cNvPr id="64" name="CasetăText 63">
            <a:extLst>
              <a:ext uri="{FF2B5EF4-FFF2-40B4-BE49-F238E27FC236}">
                <a16:creationId xmlns:a16="http://schemas.microsoft.com/office/drawing/2014/main" id="{A77348AA-5BC9-4404-B004-19401B43B8CC}"/>
              </a:ext>
            </a:extLst>
          </p:cNvPr>
          <p:cNvSpPr txBox="1"/>
          <p:nvPr/>
        </p:nvSpPr>
        <p:spPr>
          <a:xfrm>
            <a:off x="7748734" y="412598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ro-RO" dirty="0"/>
          </a:p>
        </p:txBody>
      </p:sp>
      <p:sp>
        <p:nvSpPr>
          <p:cNvPr id="65" name="CasetăText 64">
            <a:extLst>
              <a:ext uri="{FF2B5EF4-FFF2-40B4-BE49-F238E27FC236}">
                <a16:creationId xmlns:a16="http://schemas.microsoft.com/office/drawing/2014/main" id="{ADFA246A-2CD5-4058-8744-9691E44D3F89}"/>
              </a:ext>
            </a:extLst>
          </p:cNvPr>
          <p:cNvSpPr txBox="1"/>
          <p:nvPr/>
        </p:nvSpPr>
        <p:spPr>
          <a:xfrm>
            <a:off x="9284926" y="412598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o-RO" dirty="0"/>
          </a:p>
        </p:txBody>
      </p:sp>
      <p:sp>
        <p:nvSpPr>
          <p:cNvPr id="66" name="CasetăText 65">
            <a:extLst>
              <a:ext uri="{FF2B5EF4-FFF2-40B4-BE49-F238E27FC236}">
                <a16:creationId xmlns:a16="http://schemas.microsoft.com/office/drawing/2014/main" id="{F7D8468C-39C1-44A6-BDCA-2ED86B655D6A}"/>
              </a:ext>
            </a:extLst>
          </p:cNvPr>
          <p:cNvSpPr txBox="1"/>
          <p:nvPr/>
        </p:nvSpPr>
        <p:spPr>
          <a:xfrm>
            <a:off x="6998926" y="4862156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ro-RO" dirty="0"/>
          </a:p>
        </p:txBody>
      </p:sp>
      <p:sp>
        <p:nvSpPr>
          <p:cNvPr id="67" name="CasetăText 66">
            <a:extLst>
              <a:ext uri="{FF2B5EF4-FFF2-40B4-BE49-F238E27FC236}">
                <a16:creationId xmlns:a16="http://schemas.microsoft.com/office/drawing/2014/main" id="{F905786A-3DDB-46DE-A67D-C68792E6AB61}"/>
              </a:ext>
            </a:extLst>
          </p:cNvPr>
          <p:cNvSpPr txBox="1"/>
          <p:nvPr/>
        </p:nvSpPr>
        <p:spPr>
          <a:xfrm>
            <a:off x="7748734" y="484054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ro-RO" dirty="0"/>
          </a:p>
        </p:txBody>
      </p:sp>
      <p:sp>
        <p:nvSpPr>
          <p:cNvPr id="68" name="CasetăText 67">
            <a:extLst>
              <a:ext uri="{FF2B5EF4-FFF2-40B4-BE49-F238E27FC236}">
                <a16:creationId xmlns:a16="http://schemas.microsoft.com/office/drawing/2014/main" id="{8098498A-7CFC-4D8B-935A-A18F4313054B}"/>
              </a:ext>
            </a:extLst>
          </p:cNvPr>
          <p:cNvSpPr txBox="1"/>
          <p:nvPr/>
        </p:nvSpPr>
        <p:spPr>
          <a:xfrm>
            <a:off x="9293477" y="4862156"/>
            <a:ext cx="556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o-RO" dirty="0"/>
          </a:p>
        </p:txBody>
      </p:sp>
      <p:sp>
        <p:nvSpPr>
          <p:cNvPr id="69" name="Dreptunghi: colțuri rotunjite 68">
            <a:extLst>
              <a:ext uri="{FF2B5EF4-FFF2-40B4-BE49-F238E27FC236}">
                <a16:creationId xmlns:a16="http://schemas.microsoft.com/office/drawing/2014/main" id="{D32DEE6D-327D-4CD5-AAC7-4093C50EA0DC}"/>
              </a:ext>
            </a:extLst>
          </p:cNvPr>
          <p:cNvSpPr/>
          <p:nvPr/>
        </p:nvSpPr>
        <p:spPr>
          <a:xfrm>
            <a:off x="6998926" y="4125984"/>
            <a:ext cx="1296753" cy="1248601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0" name="Dreptunghi: colțuri rotunjite 69">
            <a:extLst>
              <a:ext uri="{FF2B5EF4-FFF2-40B4-BE49-F238E27FC236}">
                <a16:creationId xmlns:a16="http://schemas.microsoft.com/office/drawing/2014/main" id="{774CD624-914B-4D68-B6CF-5D38A48BEAEB}"/>
              </a:ext>
            </a:extLst>
          </p:cNvPr>
          <p:cNvSpPr/>
          <p:nvPr/>
        </p:nvSpPr>
        <p:spPr>
          <a:xfrm>
            <a:off x="7643745" y="3336279"/>
            <a:ext cx="699345" cy="124860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1" name="Dreptunghi: colțuri rotunjite 70">
            <a:extLst>
              <a:ext uri="{FF2B5EF4-FFF2-40B4-BE49-F238E27FC236}">
                <a16:creationId xmlns:a16="http://schemas.microsoft.com/office/drawing/2014/main" id="{7A004965-A810-42B2-9C3B-F0947403A876}"/>
              </a:ext>
            </a:extLst>
          </p:cNvPr>
          <p:cNvSpPr/>
          <p:nvPr/>
        </p:nvSpPr>
        <p:spPr>
          <a:xfrm>
            <a:off x="8439137" y="2481396"/>
            <a:ext cx="654920" cy="136822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2" name="Dreptunghi: colțuri rotunjite 71">
            <a:extLst>
              <a:ext uri="{FF2B5EF4-FFF2-40B4-BE49-F238E27FC236}">
                <a16:creationId xmlns:a16="http://schemas.microsoft.com/office/drawing/2014/main" id="{ED31AD31-B005-48CE-ADA9-9195F0182EB8}"/>
              </a:ext>
            </a:extLst>
          </p:cNvPr>
          <p:cNvSpPr/>
          <p:nvPr/>
        </p:nvSpPr>
        <p:spPr>
          <a:xfrm>
            <a:off x="7694713" y="3258212"/>
            <a:ext cx="1296753" cy="540556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3" name="Formă liberă: formă 72">
            <a:extLst>
              <a:ext uri="{FF2B5EF4-FFF2-40B4-BE49-F238E27FC236}">
                <a16:creationId xmlns:a16="http://schemas.microsoft.com/office/drawing/2014/main" id="{B2FE955A-E6F9-4610-97CE-BA1F8D434E5B}"/>
              </a:ext>
            </a:extLst>
          </p:cNvPr>
          <p:cNvSpPr/>
          <p:nvPr/>
        </p:nvSpPr>
        <p:spPr>
          <a:xfrm rot="341728">
            <a:off x="6316550" y="4208649"/>
            <a:ext cx="1311927" cy="1175288"/>
          </a:xfrm>
          <a:custGeom>
            <a:avLst/>
            <a:gdLst>
              <a:gd name="connsiteX0" fmla="*/ 0 w 1325309"/>
              <a:gd name="connsiteY0" fmla="*/ 70011 h 1231299"/>
              <a:gd name="connsiteX1" fmla="*/ 1179576 w 1325309"/>
              <a:gd name="connsiteY1" fmla="*/ 97443 h 1231299"/>
              <a:gd name="connsiteX2" fmla="*/ 1188720 w 1325309"/>
              <a:gd name="connsiteY2" fmla="*/ 1011843 h 1231299"/>
              <a:gd name="connsiteX3" fmla="*/ 109728 w 1325309"/>
              <a:gd name="connsiteY3" fmla="*/ 1231299 h 1231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5309" h="1231299">
                <a:moveTo>
                  <a:pt x="0" y="70011"/>
                </a:moveTo>
                <a:cubicBezTo>
                  <a:pt x="490728" y="5241"/>
                  <a:pt x="981456" y="-59529"/>
                  <a:pt x="1179576" y="97443"/>
                </a:cubicBezTo>
                <a:cubicBezTo>
                  <a:pt x="1377696" y="254415"/>
                  <a:pt x="1367028" y="822867"/>
                  <a:pt x="1188720" y="1011843"/>
                </a:cubicBezTo>
                <a:cubicBezTo>
                  <a:pt x="1010412" y="1200819"/>
                  <a:pt x="320040" y="1228251"/>
                  <a:pt x="109728" y="1231299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4" name="Formă liberă: formă 73">
            <a:extLst>
              <a:ext uri="{FF2B5EF4-FFF2-40B4-BE49-F238E27FC236}">
                <a16:creationId xmlns:a16="http://schemas.microsoft.com/office/drawing/2014/main" id="{A3E3C974-E023-4D3B-99C0-F3548A7AF0E1}"/>
              </a:ext>
            </a:extLst>
          </p:cNvPr>
          <p:cNvSpPr/>
          <p:nvPr/>
        </p:nvSpPr>
        <p:spPr>
          <a:xfrm rot="11155915">
            <a:off x="9201066" y="4085967"/>
            <a:ext cx="1234239" cy="1271833"/>
          </a:xfrm>
          <a:custGeom>
            <a:avLst/>
            <a:gdLst>
              <a:gd name="connsiteX0" fmla="*/ 0 w 1325309"/>
              <a:gd name="connsiteY0" fmla="*/ 70011 h 1231299"/>
              <a:gd name="connsiteX1" fmla="*/ 1179576 w 1325309"/>
              <a:gd name="connsiteY1" fmla="*/ 97443 h 1231299"/>
              <a:gd name="connsiteX2" fmla="*/ 1188720 w 1325309"/>
              <a:gd name="connsiteY2" fmla="*/ 1011843 h 1231299"/>
              <a:gd name="connsiteX3" fmla="*/ 109728 w 1325309"/>
              <a:gd name="connsiteY3" fmla="*/ 1231299 h 1231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5309" h="1231299">
                <a:moveTo>
                  <a:pt x="0" y="70011"/>
                </a:moveTo>
                <a:cubicBezTo>
                  <a:pt x="490728" y="5241"/>
                  <a:pt x="981456" y="-59529"/>
                  <a:pt x="1179576" y="97443"/>
                </a:cubicBezTo>
                <a:cubicBezTo>
                  <a:pt x="1377696" y="254415"/>
                  <a:pt x="1367028" y="822867"/>
                  <a:pt x="1188720" y="1011843"/>
                </a:cubicBezTo>
                <a:cubicBezTo>
                  <a:pt x="1010412" y="1200819"/>
                  <a:pt x="320040" y="1228251"/>
                  <a:pt x="109728" y="1231299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Panglică: înclinată în sus 13">
                <a:extLst>
                  <a:ext uri="{FF2B5EF4-FFF2-40B4-BE49-F238E27FC236}">
                    <a16:creationId xmlns:a16="http://schemas.microsoft.com/office/drawing/2014/main" id="{C05DF2DB-BFD4-4FE1-872C-7B9FB1236F1D}"/>
                  </a:ext>
                </a:extLst>
              </p:cNvPr>
              <p:cNvSpPr/>
              <p:nvPr/>
            </p:nvSpPr>
            <p:spPr>
              <a:xfrm>
                <a:off x="677937" y="1796504"/>
                <a:ext cx="5242560" cy="1075832"/>
              </a:xfrm>
              <a:prstGeom prst="ribbon2">
                <a:avLst>
                  <a:gd name="adj1" fmla="val 16667"/>
                  <a:gd name="adj2" fmla="val 6750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R="0" lvl="0" algn="ctr" defTabSz="914400" rtl="0" eaLnBrk="1" fontAlgn="auto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ClrTx/>
                  <a:buSzTx/>
                  <a:tabLst/>
                  <a:defRPr/>
                </a:pPr>
                <a:endParaRPr lang="ro-RO" sz="900" i="1" dirty="0">
                  <a:solidFill>
                    <a:srgbClr val="191B0E"/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R="0" lvl="0" algn="ctr" defTabSz="914400" rtl="0" eaLnBrk="1" fontAlgn="auto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ClrTx/>
                  <a:buSzTx/>
                  <a:tabLst/>
                  <a:defRPr/>
                </a:pPr>
                <a:r>
                  <a:rPr kumimoji="0" lang="ro-RO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191B0E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 grupează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ro-RO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91B0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0" lang="ro-RO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91B0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kumimoji="0" lang="ro-RO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191B0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kumimoji="0" lang="ro-RO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191B0E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k </a:t>
                </a:r>
                <a14:m>
                  <m:oMath xmlns:m="http://schemas.openxmlformats.org/officeDocument/2006/math">
                    <m:r>
                      <a:rPr kumimoji="0" lang="ro-RO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191B0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kumimoji="0" lang="ro-RO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191B0E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 mintermi adiacenți</a:t>
                </a:r>
              </a:p>
              <a:p>
                <a:pPr algn="ctr"/>
                <a:endParaRPr lang="ro-RO" dirty="0"/>
              </a:p>
            </p:txBody>
          </p:sp>
        </mc:Choice>
        <mc:Fallback xmlns="">
          <p:sp>
            <p:nvSpPr>
              <p:cNvPr id="14" name="Panglică: înclinată în sus 13">
                <a:extLst>
                  <a:ext uri="{FF2B5EF4-FFF2-40B4-BE49-F238E27FC236}">
                    <a16:creationId xmlns:a16="http://schemas.microsoft.com/office/drawing/2014/main" id="{C05DF2DB-BFD4-4FE1-872C-7B9FB1236F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937" y="1796504"/>
                <a:ext cx="5242560" cy="1075832"/>
              </a:xfrm>
              <a:prstGeom prst="ribbon2">
                <a:avLst>
                  <a:gd name="adj1" fmla="val 16667"/>
                  <a:gd name="adj2" fmla="val 67507"/>
                </a:avLst>
              </a:prstGeom>
              <a:blipFill>
                <a:blip r:embed="rId4"/>
                <a:stretch>
                  <a:fillRect t="-549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9360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FADDD1A7-CE0E-43C7-9B9F-5E4A1F71A2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7747" y="513184"/>
                <a:ext cx="10214936" cy="4861401"/>
              </a:xfrm>
            </p:spPr>
            <p:txBody>
              <a:bodyPr>
                <a:noAutofit/>
              </a:bodyPr>
              <a:lstStyle/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o-RO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o-RO" sz="1050" dirty="0"/>
              </a:p>
              <a:p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ro-RO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</m:t>
                    </m:r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solidFill>
                      <a:srgbClr val="FF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ro-RO" sz="2400" i="1" baseline="-25000" dirty="0">
                    <a:solidFill>
                      <a:srgbClr val="FF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8 </a:t>
                </a:r>
                <a:r>
                  <a:rPr lang="ro-RO" sz="2400" i="1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 </a:t>
                </a:r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r>
                  <a:rPr lang="ro-RO" sz="2400" i="1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 </a:t>
                </a:r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ro-RO" sz="2400" i="1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 </a:t>
                </a:r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</a:p>
              <a:p>
                <a:r>
                  <a:rPr lang="ro-RO" sz="2400" i="1" dirty="0">
                    <a:solidFill>
                      <a:srgbClr val="FF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ro-RO" sz="2400" i="1" baseline="-25000" dirty="0">
                    <a:solidFill>
                      <a:srgbClr val="FF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ro-RO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?</m:t>
                    </m:r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o-RO" sz="2800" dirty="0"/>
              </a:p>
            </p:txBody>
          </p:sp>
        </mc:Choice>
        <mc:Fallback xmlns="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FADDD1A7-CE0E-43C7-9B9F-5E4A1F71A2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7747" y="513184"/>
                <a:ext cx="10214936" cy="4861401"/>
              </a:xfrm>
              <a:blipFill>
                <a:blip r:embed="rId2"/>
                <a:stretch>
                  <a:fillRect l="-835" t="-752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Imagine 40">
            <a:extLst>
              <a:ext uri="{FF2B5EF4-FFF2-40B4-BE49-F238E27FC236}">
                <a16:creationId xmlns:a16="http://schemas.microsoft.com/office/drawing/2014/main" id="{D5C1BE11-253A-42D6-AE74-ACD36182D60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EFEDE3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920497" y="1626512"/>
            <a:ext cx="5162186" cy="4718304"/>
          </a:xfrm>
          <a:prstGeom prst="rect">
            <a:avLst/>
          </a:prstGeom>
        </p:spPr>
      </p:pic>
      <p:sp>
        <p:nvSpPr>
          <p:cNvPr id="42" name="CasetăText 41">
            <a:extLst>
              <a:ext uri="{FF2B5EF4-FFF2-40B4-BE49-F238E27FC236}">
                <a16:creationId xmlns:a16="http://schemas.microsoft.com/office/drawing/2014/main" id="{8A9FE463-D1DC-426B-BE78-E49A7F9F361C}"/>
              </a:ext>
            </a:extLst>
          </p:cNvPr>
          <p:cNvSpPr txBox="1"/>
          <p:nvPr/>
        </p:nvSpPr>
        <p:spPr>
          <a:xfrm>
            <a:off x="8501590" y="257455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o-RO" dirty="0"/>
          </a:p>
        </p:txBody>
      </p:sp>
      <p:sp>
        <p:nvSpPr>
          <p:cNvPr id="43" name="CasetăText 42">
            <a:extLst>
              <a:ext uri="{FF2B5EF4-FFF2-40B4-BE49-F238E27FC236}">
                <a16:creationId xmlns:a16="http://schemas.microsoft.com/office/drawing/2014/main" id="{8C06DDA4-0492-45B5-BA5D-BB350C6698E0}"/>
              </a:ext>
            </a:extLst>
          </p:cNvPr>
          <p:cNvSpPr txBox="1"/>
          <p:nvPr/>
        </p:nvSpPr>
        <p:spPr>
          <a:xfrm>
            <a:off x="7748734" y="3357888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ro-RO" dirty="0"/>
          </a:p>
        </p:txBody>
      </p:sp>
      <p:sp>
        <p:nvSpPr>
          <p:cNvPr id="44" name="CasetăText 43">
            <a:extLst>
              <a:ext uri="{FF2B5EF4-FFF2-40B4-BE49-F238E27FC236}">
                <a16:creationId xmlns:a16="http://schemas.microsoft.com/office/drawing/2014/main" id="{69212C97-A682-42FF-A097-D3CC22FB14F1}"/>
              </a:ext>
            </a:extLst>
          </p:cNvPr>
          <p:cNvSpPr txBox="1"/>
          <p:nvPr/>
        </p:nvSpPr>
        <p:spPr>
          <a:xfrm>
            <a:off x="8522334" y="335788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o-RO" dirty="0"/>
          </a:p>
        </p:txBody>
      </p:sp>
      <p:sp>
        <p:nvSpPr>
          <p:cNvPr id="45" name="CasetăText 44">
            <a:extLst>
              <a:ext uri="{FF2B5EF4-FFF2-40B4-BE49-F238E27FC236}">
                <a16:creationId xmlns:a16="http://schemas.microsoft.com/office/drawing/2014/main" id="{5AE8947E-9910-4CE7-8C42-0579AEBBEC07}"/>
              </a:ext>
            </a:extLst>
          </p:cNvPr>
          <p:cNvSpPr txBox="1"/>
          <p:nvPr/>
        </p:nvSpPr>
        <p:spPr>
          <a:xfrm>
            <a:off x="6998926" y="412598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ro-RO" dirty="0"/>
          </a:p>
        </p:txBody>
      </p:sp>
      <p:sp>
        <p:nvSpPr>
          <p:cNvPr id="46" name="CasetăText 45">
            <a:extLst>
              <a:ext uri="{FF2B5EF4-FFF2-40B4-BE49-F238E27FC236}">
                <a16:creationId xmlns:a16="http://schemas.microsoft.com/office/drawing/2014/main" id="{FDCD62B6-A281-4446-A422-33CA3F0EE0A3}"/>
              </a:ext>
            </a:extLst>
          </p:cNvPr>
          <p:cNvSpPr txBox="1"/>
          <p:nvPr/>
        </p:nvSpPr>
        <p:spPr>
          <a:xfrm>
            <a:off x="7748734" y="412598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ro-RO" dirty="0"/>
          </a:p>
        </p:txBody>
      </p:sp>
      <p:sp>
        <p:nvSpPr>
          <p:cNvPr id="47" name="CasetăText 46">
            <a:extLst>
              <a:ext uri="{FF2B5EF4-FFF2-40B4-BE49-F238E27FC236}">
                <a16:creationId xmlns:a16="http://schemas.microsoft.com/office/drawing/2014/main" id="{1214C2FE-BE28-48E1-B106-4AD310637A19}"/>
              </a:ext>
            </a:extLst>
          </p:cNvPr>
          <p:cNvSpPr txBox="1"/>
          <p:nvPr/>
        </p:nvSpPr>
        <p:spPr>
          <a:xfrm>
            <a:off x="9284926" y="412598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o-RO" dirty="0"/>
          </a:p>
        </p:txBody>
      </p:sp>
      <p:sp>
        <p:nvSpPr>
          <p:cNvPr id="48" name="CasetăText 47">
            <a:extLst>
              <a:ext uri="{FF2B5EF4-FFF2-40B4-BE49-F238E27FC236}">
                <a16:creationId xmlns:a16="http://schemas.microsoft.com/office/drawing/2014/main" id="{8E615EF1-CDF8-46F6-863C-4F7E1B8D7878}"/>
              </a:ext>
            </a:extLst>
          </p:cNvPr>
          <p:cNvSpPr txBox="1"/>
          <p:nvPr/>
        </p:nvSpPr>
        <p:spPr>
          <a:xfrm>
            <a:off x="6998926" y="4862156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ro-RO" dirty="0"/>
          </a:p>
        </p:txBody>
      </p:sp>
      <p:sp>
        <p:nvSpPr>
          <p:cNvPr id="49" name="CasetăText 48">
            <a:extLst>
              <a:ext uri="{FF2B5EF4-FFF2-40B4-BE49-F238E27FC236}">
                <a16:creationId xmlns:a16="http://schemas.microsoft.com/office/drawing/2014/main" id="{F43C186C-9FF7-4D6B-9D88-22F883A37167}"/>
              </a:ext>
            </a:extLst>
          </p:cNvPr>
          <p:cNvSpPr txBox="1"/>
          <p:nvPr/>
        </p:nvSpPr>
        <p:spPr>
          <a:xfrm>
            <a:off x="7748734" y="484054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ro-RO" dirty="0"/>
          </a:p>
        </p:txBody>
      </p:sp>
      <p:sp>
        <p:nvSpPr>
          <p:cNvPr id="50" name="CasetăText 49">
            <a:extLst>
              <a:ext uri="{FF2B5EF4-FFF2-40B4-BE49-F238E27FC236}">
                <a16:creationId xmlns:a16="http://schemas.microsoft.com/office/drawing/2014/main" id="{A7BE8720-B367-46A4-BA48-EA7C002402E8}"/>
              </a:ext>
            </a:extLst>
          </p:cNvPr>
          <p:cNvSpPr txBox="1"/>
          <p:nvPr/>
        </p:nvSpPr>
        <p:spPr>
          <a:xfrm>
            <a:off x="9293477" y="4862156"/>
            <a:ext cx="556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o-RO" dirty="0"/>
          </a:p>
        </p:txBody>
      </p:sp>
      <p:sp>
        <p:nvSpPr>
          <p:cNvPr id="51" name="Dreptunghi: colțuri rotunjite 50">
            <a:extLst>
              <a:ext uri="{FF2B5EF4-FFF2-40B4-BE49-F238E27FC236}">
                <a16:creationId xmlns:a16="http://schemas.microsoft.com/office/drawing/2014/main" id="{5D428F8D-1501-417A-AD29-3816F7245BD1}"/>
              </a:ext>
            </a:extLst>
          </p:cNvPr>
          <p:cNvSpPr/>
          <p:nvPr/>
        </p:nvSpPr>
        <p:spPr>
          <a:xfrm>
            <a:off x="6998926" y="4125984"/>
            <a:ext cx="1296753" cy="1248601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2" name="Dreptunghi: colțuri rotunjite 51">
            <a:extLst>
              <a:ext uri="{FF2B5EF4-FFF2-40B4-BE49-F238E27FC236}">
                <a16:creationId xmlns:a16="http://schemas.microsoft.com/office/drawing/2014/main" id="{F50A0B3A-1FF2-4461-959D-88FB48866BC8}"/>
              </a:ext>
            </a:extLst>
          </p:cNvPr>
          <p:cNvSpPr/>
          <p:nvPr/>
        </p:nvSpPr>
        <p:spPr>
          <a:xfrm>
            <a:off x="7643745" y="3336280"/>
            <a:ext cx="699345" cy="1239304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3" name="Dreptunghi: colțuri rotunjite 52">
            <a:extLst>
              <a:ext uri="{FF2B5EF4-FFF2-40B4-BE49-F238E27FC236}">
                <a16:creationId xmlns:a16="http://schemas.microsoft.com/office/drawing/2014/main" id="{92A7C550-3CC9-4AE1-9AD2-E51C463413FF}"/>
              </a:ext>
            </a:extLst>
          </p:cNvPr>
          <p:cNvSpPr/>
          <p:nvPr/>
        </p:nvSpPr>
        <p:spPr>
          <a:xfrm>
            <a:off x="8439137" y="2481396"/>
            <a:ext cx="654920" cy="136822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4" name="Dreptunghi: colțuri rotunjite 53">
            <a:extLst>
              <a:ext uri="{FF2B5EF4-FFF2-40B4-BE49-F238E27FC236}">
                <a16:creationId xmlns:a16="http://schemas.microsoft.com/office/drawing/2014/main" id="{2FF88CF7-A281-427D-9DB7-92885B83C2E9}"/>
              </a:ext>
            </a:extLst>
          </p:cNvPr>
          <p:cNvSpPr/>
          <p:nvPr/>
        </p:nvSpPr>
        <p:spPr>
          <a:xfrm>
            <a:off x="7694713" y="3258212"/>
            <a:ext cx="1296753" cy="540556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5" name="Formă liberă: formă 54">
            <a:extLst>
              <a:ext uri="{FF2B5EF4-FFF2-40B4-BE49-F238E27FC236}">
                <a16:creationId xmlns:a16="http://schemas.microsoft.com/office/drawing/2014/main" id="{98E114E7-488B-42AB-BCA4-BBC40895D0A5}"/>
              </a:ext>
            </a:extLst>
          </p:cNvPr>
          <p:cNvSpPr/>
          <p:nvPr/>
        </p:nvSpPr>
        <p:spPr>
          <a:xfrm rot="341728">
            <a:off x="6316550" y="4208649"/>
            <a:ext cx="1311927" cy="1175288"/>
          </a:xfrm>
          <a:custGeom>
            <a:avLst/>
            <a:gdLst>
              <a:gd name="connsiteX0" fmla="*/ 0 w 1325309"/>
              <a:gd name="connsiteY0" fmla="*/ 70011 h 1231299"/>
              <a:gd name="connsiteX1" fmla="*/ 1179576 w 1325309"/>
              <a:gd name="connsiteY1" fmla="*/ 97443 h 1231299"/>
              <a:gd name="connsiteX2" fmla="*/ 1188720 w 1325309"/>
              <a:gd name="connsiteY2" fmla="*/ 1011843 h 1231299"/>
              <a:gd name="connsiteX3" fmla="*/ 109728 w 1325309"/>
              <a:gd name="connsiteY3" fmla="*/ 1231299 h 1231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5309" h="1231299">
                <a:moveTo>
                  <a:pt x="0" y="70011"/>
                </a:moveTo>
                <a:cubicBezTo>
                  <a:pt x="490728" y="5241"/>
                  <a:pt x="981456" y="-59529"/>
                  <a:pt x="1179576" y="97443"/>
                </a:cubicBezTo>
                <a:cubicBezTo>
                  <a:pt x="1377696" y="254415"/>
                  <a:pt x="1367028" y="822867"/>
                  <a:pt x="1188720" y="1011843"/>
                </a:cubicBezTo>
                <a:cubicBezTo>
                  <a:pt x="1010412" y="1200819"/>
                  <a:pt x="320040" y="1228251"/>
                  <a:pt x="109728" y="1231299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6" name="Formă liberă: formă 55">
            <a:extLst>
              <a:ext uri="{FF2B5EF4-FFF2-40B4-BE49-F238E27FC236}">
                <a16:creationId xmlns:a16="http://schemas.microsoft.com/office/drawing/2014/main" id="{BF36A8FF-EF4A-49C5-913B-4FDF4292E6AF}"/>
              </a:ext>
            </a:extLst>
          </p:cNvPr>
          <p:cNvSpPr/>
          <p:nvPr/>
        </p:nvSpPr>
        <p:spPr>
          <a:xfrm rot="11155915">
            <a:off x="9201066" y="4085967"/>
            <a:ext cx="1234239" cy="1271833"/>
          </a:xfrm>
          <a:custGeom>
            <a:avLst/>
            <a:gdLst>
              <a:gd name="connsiteX0" fmla="*/ 0 w 1325309"/>
              <a:gd name="connsiteY0" fmla="*/ 70011 h 1231299"/>
              <a:gd name="connsiteX1" fmla="*/ 1179576 w 1325309"/>
              <a:gd name="connsiteY1" fmla="*/ 97443 h 1231299"/>
              <a:gd name="connsiteX2" fmla="*/ 1188720 w 1325309"/>
              <a:gd name="connsiteY2" fmla="*/ 1011843 h 1231299"/>
              <a:gd name="connsiteX3" fmla="*/ 109728 w 1325309"/>
              <a:gd name="connsiteY3" fmla="*/ 1231299 h 1231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5309" h="1231299">
                <a:moveTo>
                  <a:pt x="0" y="70011"/>
                </a:moveTo>
                <a:cubicBezTo>
                  <a:pt x="490728" y="5241"/>
                  <a:pt x="981456" y="-59529"/>
                  <a:pt x="1179576" y="97443"/>
                </a:cubicBezTo>
                <a:cubicBezTo>
                  <a:pt x="1377696" y="254415"/>
                  <a:pt x="1367028" y="822867"/>
                  <a:pt x="1188720" y="1011843"/>
                </a:cubicBezTo>
                <a:cubicBezTo>
                  <a:pt x="1010412" y="1200819"/>
                  <a:pt x="320040" y="1228251"/>
                  <a:pt x="109728" y="1231299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31466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FADDD1A7-CE0E-43C7-9B9F-5E4A1F71A2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7747" y="513184"/>
                <a:ext cx="10214936" cy="4861401"/>
              </a:xfrm>
            </p:spPr>
            <p:txBody>
              <a:bodyPr>
                <a:noAutofit/>
              </a:bodyPr>
              <a:lstStyle/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o-RO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o-RO" sz="1050" dirty="0"/>
              </a:p>
              <a:p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ro-RO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</m:t>
                    </m:r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solidFill>
                      <a:srgbClr val="FF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ro-RO" sz="2400" i="1" baseline="-25000" dirty="0">
                    <a:solidFill>
                      <a:srgbClr val="FF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8 </a:t>
                </a:r>
                <a:r>
                  <a:rPr lang="ro-RO" sz="2400" i="1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 </a:t>
                </a:r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r>
                  <a:rPr lang="ro-RO" sz="2400" i="1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 </a:t>
                </a:r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ro-RO" sz="2400" i="1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 </a:t>
                </a:r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</a:p>
              <a:p>
                <a:r>
                  <a:rPr lang="ro-RO" sz="2400" i="1" dirty="0">
                    <a:solidFill>
                      <a:srgbClr val="FF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ro-RO" sz="2400" i="1" baseline="-25000" dirty="0">
                    <a:solidFill>
                      <a:srgbClr val="FF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o-RO" sz="2800" dirty="0"/>
              </a:p>
            </p:txBody>
          </p:sp>
        </mc:Choice>
        <mc:Fallback xmlns="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FADDD1A7-CE0E-43C7-9B9F-5E4A1F71A2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7747" y="513184"/>
                <a:ext cx="10214936" cy="4861401"/>
              </a:xfrm>
              <a:blipFill>
                <a:blip r:embed="rId2"/>
                <a:stretch>
                  <a:fillRect l="-835" t="-752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Imagine 40">
            <a:extLst>
              <a:ext uri="{FF2B5EF4-FFF2-40B4-BE49-F238E27FC236}">
                <a16:creationId xmlns:a16="http://schemas.microsoft.com/office/drawing/2014/main" id="{D5C1BE11-253A-42D6-AE74-ACD36182D60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EFEDE3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920497" y="1626512"/>
            <a:ext cx="5162186" cy="4718304"/>
          </a:xfrm>
          <a:prstGeom prst="rect">
            <a:avLst/>
          </a:prstGeom>
        </p:spPr>
      </p:pic>
      <p:sp>
        <p:nvSpPr>
          <p:cNvPr id="42" name="CasetăText 41">
            <a:extLst>
              <a:ext uri="{FF2B5EF4-FFF2-40B4-BE49-F238E27FC236}">
                <a16:creationId xmlns:a16="http://schemas.microsoft.com/office/drawing/2014/main" id="{8A9FE463-D1DC-426B-BE78-E49A7F9F361C}"/>
              </a:ext>
            </a:extLst>
          </p:cNvPr>
          <p:cNvSpPr txBox="1"/>
          <p:nvPr/>
        </p:nvSpPr>
        <p:spPr>
          <a:xfrm>
            <a:off x="8501590" y="257455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o-RO" dirty="0"/>
          </a:p>
        </p:txBody>
      </p:sp>
      <p:sp>
        <p:nvSpPr>
          <p:cNvPr id="43" name="CasetăText 42">
            <a:extLst>
              <a:ext uri="{FF2B5EF4-FFF2-40B4-BE49-F238E27FC236}">
                <a16:creationId xmlns:a16="http://schemas.microsoft.com/office/drawing/2014/main" id="{8C06DDA4-0492-45B5-BA5D-BB350C6698E0}"/>
              </a:ext>
            </a:extLst>
          </p:cNvPr>
          <p:cNvSpPr txBox="1"/>
          <p:nvPr/>
        </p:nvSpPr>
        <p:spPr>
          <a:xfrm>
            <a:off x="7748734" y="3357888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ro-RO" dirty="0"/>
          </a:p>
        </p:txBody>
      </p:sp>
      <p:sp>
        <p:nvSpPr>
          <p:cNvPr id="44" name="CasetăText 43">
            <a:extLst>
              <a:ext uri="{FF2B5EF4-FFF2-40B4-BE49-F238E27FC236}">
                <a16:creationId xmlns:a16="http://schemas.microsoft.com/office/drawing/2014/main" id="{69212C97-A682-42FF-A097-D3CC22FB14F1}"/>
              </a:ext>
            </a:extLst>
          </p:cNvPr>
          <p:cNvSpPr txBox="1"/>
          <p:nvPr/>
        </p:nvSpPr>
        <p:spPr>
          <a:xfrm>
            <a:off x="8522334" y="335788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o-RO" dirty="0"/>
          </a:p>
        </p:txBody>
      </p:sp>
      <p:sp>
        <p:nvSpPr>
          <p:cNvPr id="45" name="CasetăText 44">
            <a:extLst>
              <a:ext uri="{FF2B5EF4-FFF2-40B4-BE49-F238E27FC236}">
                <a16:creationId xmlns:a16="http://schemas.microsoft.com/office/drawing/2014/main" id="{5AE8947E-9910-4CE7-8C42-0579AEBBEC07}"/>
              </a:ext>
            </a:extLst>
          </p:cNvPr>
          <p:cNvSpPr txBox="1"/>
          <p:nvPr/>
        </p:nvSpPr>
        <p:spPr>
          <a:xfrm>
            <a:off x="6998926" y="412598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ro-RO" dirty="0"/>
          </a:p>
        </p:txBody>
      </p:sp>
      <p:sp>
        <p:nvSpPr>
          <p:cNvPr id="46" name="CasetăText 45">
            <a:extLst>
              <a:ext uri="{FF2B5EF4-FFF2-40B4-BE49-F238E27FC236}">
                <a16:creationId xmlns:a16="http://schemas.microsoft.com/office/drawing/2014/main" id="{FDCD62B6-A281-4446-A422-33CA3F0EE0A3}"/>
              </a:ext>
            </a:extLst>
          </p:cNvPr>
          <p:cNvSpPr txBox="1"/>
          <p:nvPr/>
        </p:nvSpPr>
        <p:spPr>
          <a:xfrm>
            <a:off x="7748734" y="412598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ro-RO" dirty="0"/>
          </a:p>
        </p:txBody>
      </p:sp>
      <p:sp>
        <p:nvSpPr>
          <p:cNvPr id="47" name="CasetăText 46">
            <a:extLst>
              <a:ext uri="{FF2B5EF4-FFF2-40B4-BE49-F238E27FC236}">
                <a16:creationId xmlns:a16="http://schemas.microsoft.com/office/drawing/2014/main" id="{1214C2FE-BE28-48E1-B106-4AD310637A19}"/>
              </a:ext>
            </a:extLst>
          </p:cNvPr>
          <p:cNvSpPr txBox="1"/>
          <p:nvPr/>
        </p:nvSpPr>
        <p:spPr>
          <a:xfrm>
            <a:off x="9284926" y="412598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o-RO" dirty="0"/>
          </a:p>
        </p:txBody>
      </p:sp>
      <p:sp>
        <p:nvSpPr>
          <p:cNvPr id="48" name="CasetăText 47">
            <a:extLst>
              <a:ext uri="{FF2B5EF4-FFF2-40B4-BE49-F238E27FC236}">
                <a16:creationId xmlns:a16="http://schemas.microsoft.com/office/drawing/2014/main" id="{8E615EF1-CDF8-46F6-863C-4F7E1B8D7878}"/>
              </a:ext>
            </a:extLst>
          </p:cNvPr>
          <p:cNvSpPr txBox="1"/>
          <p:nvPr/>
        </p:nvSpPr>
        <p:spPr>
          <a:xfrm>
            <a:off x="6998926" y="4862156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ro-RO" dirty="0"/>
          </a:p>
        </p:txBody>
      </p:sp>
      <p:sp>
        <p:nvSpPr>
          <p:cNvPr id="49" name="CasetăText 48">
            <a:extLst>
              <a:ext uri="{FF2B5EF4-FFF2-40B4-BE49-F238E27FC236}">
                <a16:creationId xmlns:a16="http://schemas.microsoft.com/office/drawing/2014/main" id="{F43C186C-9FF7-4D6B-9D88-22F883A37167}"/>
              </a:ext>
            </a:extLst>
          </p:cNvPr>
          <p:cNvSpPr txBox="1"/>
          <p:nvPr/>
        </p:nvSpPr>
        <p:spPr>
          <a:xfrm>
            <a:off x="7748734" y="484054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ro-RO" dirty="0"/>
          </a:p>
        </p:txBody>
      </p:sp>
      <p:sp>
        <p:nvSpPr>
          <p:cNvPr id="50" name="CasetăText 49">
            <a:extLst>
              <a:ext uri="{FF2B5EF4-FFF2-40B4-BE49-F238E27FC236}">
                <a16:creationId xmlns:a16="http://schemas.microsoft.com/office/drawing/2014/main" id="{A7BE8720-B367-46A4-BA48-EA7C002402E8}"/>
              </a:ext>
            </a:extLst>
          </p:cNvPr>
          <p:cNvSpPr txBox="1"/>
          <p:nvPr/>
        </p:nvSpPr>
        <p:spPr>
          <a:xfrm>
            <a:off x="9293477" y="4862156"/>
            <a:ext cx="556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o-RO" dirty="0"/>
          </a:p>
        </p:txBody>
      </p:sp>
      <p:sp>
        <p:nvSpPr>
          <p:cNvPr id="51" name="Dreptunghi: colțuri rotunjite 50">
            <a:extLst>
              <a:ext uri="{FF2B5EF4-FFF2-40B4-BE49-F238E27FC236}">
                <a16:creationId xmlns:a16="http://schemas.microsoft.com/office/drawing/2014/main" id="{5D428F8D-1501-417A-AD29-3816F7245BD1}"/>
              </a:ext>
            </a:extLst>
          </p:cNvPr>
          <p:cNvSpPr/>
          <p:nvPr/>
        </p:nvSpPr>
        <p:spPr>
          <a:xfrm>
            <a:off x="6998926" y="4125984"/>
            <a:ext cx="1296753" cy="1248601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2" name="Dreptunghi: colțuri rotunjite 51">
            <a:extLst>
              <a:ext uri="{FF2B5EF4-FFF2-40B4-BE49-F238E27FC236}">
                <a16:creationId xmlns:a16="http://schemas.microsoft.com/office/drawing/2014/main" id="{F50A0B3A-1FF2-4461-959D-88FB48866BC8}"/>
              </a:ext>
            </a:extLst>
          </p:cNvPr>
          <p:cNvSpPr/>
          <p:nvPr/>
        </p:nvSpPr>
        <p:spPr>
          <a:xfrm>
            <a:off x="7643745" y="3336280"/>
            <a:ext cx="699345" cy="1239304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3" name="Dreptunghi: colțuri rotunjite 52">
            <a:extLst>
              <a:ext uri="{FF2B5EF4-FFF2-40B4-BE49-F238E27FC236}">
                <a16:creationId xmlns:a16="http://schemas.microsoft.com/office/drawing/2014/main" id="{92A7C550-3CC9-4AE1-9AD2-E51C463413FF}"/>
              </a:ext>
            </a:extLst>
          </p:cNvPr>
          <p:cNvSpPr/>
          <p:nvPr/>
        </p:nvSpPr>
        <p:spPr>
          <a:xfrm>
            <a:off x="8439137" y="2481396"/>
            <a:ext cx="654920" cy="136822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4" name="Dreptunghi: colțuri rotunjite 53">
            <a:extLst>
              <a:ext uri="{FF2B5EF4-FFF2-40B4-BE49-F238E27FC236}">
                <a16:creationId xmlns:a16="http://schemas.microsoft.com/office/drawing/2014/main" id="{2FF88CF7-A281-427D-9DB7-92885B83C2E9}"/>
              </a:ext>
            </a:extLst>
          </p:cNvPr>
          <p:cNvSpPr/>
          <p:nvPr/>
        </p:nvSpPr>
        <p:spPr>
          <a:xfrm>
            <a:off x="7694713" y="3258212"/>
            <a:ext cx="1296753" cy="540556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5" name="Formă liberă: formă 54">
            <a:extLst>
              <a:ext uri="{FF2B5EF4-FFF2-40B4-BE49-F238E27FC236}">
                <a16:creationId xmlns:a16="http://schemas.microsoft.com/office/drawing/2014/main" id="{98E114E7-488B-42AB-BCA4-BBC40895D0A5}"/>
              </a:ext>
            </a:extLst>
          </p:cNvPr>
          <p:cNvSpPr/>
          <p:nvPr/>
        </p:nvSpPr>
        <p:spPr>
          <a:xfrm rot="341728">
            <a:off x="6316550" y="4208649"/>
            <a:ext cx="1311927" cy="1175288"/>
          </a:xfrm>
          <a:custGeom>
            <a:avLst/>
            <a:gdLst>
              <a:gd name="connsiteX0" fmla="*/ 0 w 1325309"/>
              <a:gd name="connsiteY0" fmla="*/ 70011 h 1231299"/>
              <a:gd name="connsiteX1" fmla="*/ 1179576 w 1325309"/>
              <a:gd name="connsiteY1" fmla="*/ 97443 h 1231299"/>
              <a:gd name="connsiteX2" fmla="*/ 1188720 w 1325309"/>
              <a:gd name="connsiteY2" fmla="*/ 1011843 h 1231299"/>
              <a:gd name="connsiteX3" fmla="*/ 109728 w 1325309"/>
              <a:gd name="connsiteY3" fmla="*/ 1231299 h 1231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5309" h="1231299">
                <a:moveTo>
                  <a:pt x="0" y="70011"/>
                </a:moveTo>
                <a:cubicBezTo>
                  <a:pt x="490728" y="5241"/>
                  <a:pt x="981456" y="-59529"/>
                  <a:pt x="1179576" y="97443"/>
                </a:cubicBezTo>
                <a:cubicBezTo>
                  <a:pt x="1377696" y="254415"/>
                  <a:pt x="1367028" y="822867"/>
                  <a:pt x="1188720" y="1011843"/>
                </a:cubicBezTo>
                <a:cubicBezTo>
                  <a:pt x="1010412" y="1200819"/>
                  <a:pt x="320040" y="1228251"/>
                  <a:pt x="109728" y="1231299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6" name="Formă liberă: formă 55">
            <a:extLst>
              <a:ext uri="{FF2B5EF4-FFF2-40B4-BE49-F238E27FC236}">
                <a16:creationId xmlns:a16="http://schemas.microsoft.com/office/drawing/2014/main" id="{BF36A8FF-EF4A-49C5-913B-4FDF4292E6AF}"/>
              </a:ext>
            </a:extLst>
          </p:cNvPr>
          <p:cNvSpPr/>
          <p:nvPr/>
        </p:nvSpPr>
        <p:spPr>
          <a:xfrm rot="11155915">
            <a:off x="9201066" y="4085967"/>
            <a:ext cx="1234239" cy="1271833"/>
          </a:xfrm>
          <a:custGeom>
            <a:avLst/>
            <a:gdLst>
              <a:gd name="connsiteX0" fmla="*/ 0 w 1325309"/>
              <a:gd name="connsiteY0" fmla="*/ 70011 h 1231299"/>
              <a:gd name="connsiteX1" fmla="*/ 1179576 w 1325309"/>
              <a:gd name="connsiteY1" fmla="*/ 97443 h 1231299"/>
              <a:gd name="connsiteX2" fmla="*/ 1188720 w 1325309"/>
              <a:gd name="connsiteY2" fmla="*/ 1011843 h 1231299"/>
              <a:gd name="connsiteX3" fmla="*/ 109728 w 1325309"/>
              <a:gd name="connsiteY3" fmla="*/ 1231299 h 1231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5309" h="1231299">
                <a:moveTo>
                  <a:pt x="0" y="70011"/>
                </a:moveTo>
                <a:cubicBezTo>
                  <a:pt x="490728" y="5241"/>
                  <a:pt x="981456" y="-59529"/>
                  <a:pt x="1179576" y="97443"/>
                </a:cubicBezTo>
                <a:cubicBezTo>
                  <a:pt x="1377696" y="254415"/>
                  <a:pt x="1367028" y="822867"/>
                  <a:pt x="1188720" y="1011843"/>
                </a:cubicBezTo>
                <a:cubicBezTo>
                  <a:pt x="1010412" y="1200819"/>
                  <a:pt x="320040" y="1228251"/>
                  <a:pt x="109728" y="1231299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56984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FADDD1A7-CE0E-43C7-9B9F-5E4A1F71A2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7747" y="513184"/>
                <a:ext cx="10214936" cy="4861401"/>
              </a:xfrm>
            </p:spPr>
            <p:txBody>
              <a:bodyPr>
                <a:noAutofit/>
              </a:bodyPr>
              <a:lstStyle/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o-RO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o-RO" sz="1050" dirty="0"/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Cum se află indicii mintermilor?</a:t>
                </a:r>
              </a:p>
              <a:p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ro-RO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</m:t>
                    </m:r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o-RO" sz="2800" dirty="0"/>
              </a:p>
            </p:txBody>
          </p:sp>
        </mc:Choice>
        <mc:Fallback xmlns="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FADDD1A7-CE0E-43C7-9B9F-5E4A1F71A2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7747" y="513184"/>
                <a:ext cx="10214936" cy="4861401"/>
              </a:xfrm>
              <a:blipFill>
                <a:blip r:embed="rId2"/>
                <a:stretch>
                  <a:fillRect l="-835" t="-752" b="-18672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Bulă de gânduri: nor 1">
            <a:extLst>
              <a:ext uri="{FF2B5EF4-FFF2-40B4-BE49-F238E27FC236}">
                <a16:creationId xmlns:a16="http://schemas.microsoft.com/office/drawing/2014/main" id="{3C4E4776-67A7-434B-82D8-09F19E984974}"/>
              </a:ext>
            </a:extLst>
          </p:cNvPr>
          <p:cNvSpPr/>
          <p:nvPr/>
        </p:nvSpPr>
        <p:spPr>
          <a:xfrm>
            <a:off x="5742432" y="2103120"/>
            <a:ext cx="5581821" cy="3026664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05574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FADDD1A7-CE0E-43C7-9B9F-5E4A1F71A2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7747" y="513184"/>
                <a:ext cx="10214936" cy="4861401"/>
              </a:xfrm>
            </p:spPr>
            <p:txBody>
              <a:bodyPr>
                <a:noAutofit/>
              </a:bodyPr>
              <a:lstStyle/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o-RO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o-RO" sz="105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solidFill>
                      <a:srgbClr val="FFC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ro-RO" sz="2400" i="1" baseline="-25000" dirty="0">
                    <a:solidFill>
                      <a:srgbClr val="FFC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ro-RO" sz="2400" i="1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 </a:t>
                </a:r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ro-RO" sz="2400" i="1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 </a:t>
                </a:r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ro-RO" sz="2400" i="1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 </a:t>
                </a:r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solidFill>
                      <a:srgbClr val="FFC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ro-RO" sz="2400" i="1" baseline="-25000" dirty="0">
                    <a:solidFill>
                      <a:srgbClr val="FFC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ro-RO" sz="240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ro-RO" sz="2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?</m:t>
                    </m:r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o-RO" sz="2800" dirty="0"/>
              </a:p>
            </p:txBody>
          </p:sp>
        </mc:Choice>
        <mc:Fallback xmlns="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FADDD1A7-CE0E-43C7-9B9F-5E4A1F71A2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7747" y="513184"/>
                <a:ext cx="10214936" cy="4861401"/>
              </a:xfrm>
              <a:blipFill>
                <a:blip r:embed="rId2"/>
                <a:stretch>
                  <a:fillRect l="-835" t="-752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Imagine 22">
            <a:extLst>
              <a:ext uri="{FF2B5EF4-FFF2-40B4-BE49-F238E27FC236}">
                <a16:creationId xmlns:a16="http://schemas.microsoft.com/office/drawing/2014/main" id="{263E686D-64D3-4DE4-B9EB-6E006CF6369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EFEDE3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920497" y="1626512"/>
            <a:ext cx="5162186" cy="4718304"/>
          </a:xfrm>
          <a:prstGeom prst="rect">
            <a:avLst/>
          </a:prstGeom>
        </p:spPr>
      </p:pic>
      <p:sp>
        <p:nvSpPr>
          <p:cNvPr id="24" name="CasetăText 23">
            <a:extLst>
              <a:ext uri="{FF2B5EF4-FFF2-40B4-BE49-F238E27FC236}">
                <a16:creationId xmlns:a16="http://schemas.microsoft.com/office/drawing/2014/main" id="{C8EA20B5-E2D2-4ABC-B6C9-6F3FEFF56E65}"/>
              </a:ext>
            </a:extLst>
          </p:cNvPr>
          <p:cNvSpPr txBox="1"/>
          <p:nvPr/>
        </p:nvSpPr>
        <p:spPr>
          <a:xfrm>
            <a:off x="8501590" y="257455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o-RO" dirty="0"/>
          </a:p>
        </p:txBody>
      </p:sp>
      <p:sp>
        <p:nvSpPr>
          <p:cNvPr id="25" name="CasetăText 24">
            <a:extLst>
              <a:ext uri="{FF2B5EF4-FFF2-40B4-BE49-F238E27FC236}">
                <a16:creationId xmlns:a16="http://schemas.microsoft.com/office/drawing/2014/main" id="{AFD4B627-E4CC-48AF-9CA5-5E512B85C551}"/>
              </a:ext>
            </a:extLst>
          </p:cNvPr>
          <p:cNvSpPr txBox="1"/>
          <p:nvPr/>
        </p:nvSpPr>
        <p:spPr>
          <a:xfrm>
            <a:off x="7748734" y="3357888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ro-RO" dirty="0"/>
          </a:p>
        </p:txBody>
      </p:sp>
      <p:sp>
        <p:nvSpPr>
          <p:cNvPr id="26" name="CasetăText 25">
            <a:extLst>
              <a:ext uri="{FF2B5EF4-FFF2-40B4-BE49-F238E27FC236}">
                <a16:creationId xmlns:a16="http://schemas.microsoft.com/office/drawing/2014/main" id="{2BD0097B-4CC5-47F7-BC7D-3469BB43BFD5}"/>
              </a:ext>
            </a:extLst>
          </p:cNvPr>
          <p:cNvSpPr txBox="1"/>
          <p:nvPr/>
        </p:nvSpPr>
        <p:spPr>
          <a:xfrm>
            <a:off x="8522334" y="335788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o-RO" dirty="0"/>
          </a:p>
        </p:txBody>
      </p:sp>
      <p:sp>
        <p:nvSpPr>
          <p:cNvPr id="27" name="CasetăText 26">
            <a:extLst>
              <a:ext uri="{FF2B5EF4-FFF2-40B4-BE49-F238E27FC236}">
                <a16:creationId xmlns:a16="http://schemas.microsoft.com/office/drawing/2014/main" id="{01485983-3F50-4424-86F8-BCE4E2E432BA}"/>
              </a:ext>
            </a:extLst>
          </p:cNvPr>
          <p:cNvSpPr txBox="1"/>
          <p:nvPr/>
        </p:nvSpPr>
        <p:spPr>
          <a:xfrm>
            <a:off x="6998926" y="412598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ro-RO" dirty="0"/>
          </a:p>
        </p:txBody>
      </p:sp>
      <p:sp>
        <p:nvSpPr>
          <p:cNvPr id="28" name="CasetăText 27">
            <a:extLst>
              <a:ext uri="{FF2B5EF4-FFF2-40B4-BE49-F238E27FC236}">
                <a16:creationId xmlns:a16="http://schemas.microsoft.com/office/drawing/2014/main" id="{DC124E2B-2773-4954-97A5-5F75832F5F3C}"/>
              </a:ext>
            </a:extLst>
          </p:cNvPr>
          <p:cNvSpPr txBox="1"/>
          <p:nvPr/>
        </p:nvSpPr>
        <p:spPr>
          <a:xfrm>
            <a:off x="7748734" y="412598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ro-RO" dirty="0"/>
          </a:p>
        </p:txBody>
      </p:sp>
      <p:sp>
        <p:nvSpPr>
          <p:cNvPr id="29" name="CasetăText 28">
            <a:extLst>
              <a:ext uri="{FF2B5EF4-FFF2-40B4-BE49-F238E27FC236}">
                <a16:creationId xmlns:a16="http://schemas.microsoft.com/office/drawing/2014/main" id="{315551E6-06FF-4D6F-AF1E-28DB6AD6DE4D}"/>
              </a:ext>
            </a:extLst>
          </p:cNvPr>
          <p:cNvSpPr txBox="1"/>
          <p:nvPr/>
        </p:nvSpPr>
        <p:spPr>
          <a:xfrm>
            <a:off x="9284926" y="412598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o-RO" dirty="0"/>
          </a:p>
        </p:txBody>
      </p:sp>
      <p:sp>
        <p:nvSpPr>
          <p:cNvPr id="30" name="CasetăText 29">
            <a:extLst>
              <a:ext uri="{FF2B5EF4-FFF2-40B4-BE49-F238E27FC236}">
                <a16:creationId xmlns:a16="http://schemas.microsoft.com/office/drawing/2014/main" id="{A3DCDE5F-4A93-4F45-B775-0EDE94344EC6}"/>
              </a:ext>
            </a:extLst>
          </p:cNvPr>
          <p:cNvSpPr txBox="1"/>
          <p:nvPr/>
        </p:nvSpPr>
        <p:spPr>
          <a:xfrm>
            <a:off x="6998926" y="4862156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ro-RO" dirty="0"/>
          </a:p>
        </p:txBody>
      </p:sp>
      <p:sp>
        <p:nvSpPr>
          <p:cNvPr id="31" name="CasetăText 30">
            <a:extLst>
              <a:ext uri="{FF2B5EF4-FFF2-40B4-BE49-F238E27FC236}">
                <a16:creationId xmlns:a16="http://schemas.microsoft.com/office/drawing/2014/main" id="{D2D83E42-6F39-4619-8CB9-03477A7E24A2}"/>
              </a:ext>
            </a:extLst>
          </p:cNvPr>
          <p:cNvSpPr txBox="1"/>
          <p:nvPr/>
        </p:nvSpPr>
        <p:spPr>
          <a:xfrm>
            <a:off x="7748734" y="484054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ro-RO" dirty="0"/>
          </a:p>
        </p:txBody>
      </p:sp>
      <p:sp>
        <p:nvSpPr>
          <p:cNvPr id="32" name="CasetăText 31">
            <a:extLst>
              <a:ext uri="{FF2B5EF4-FFF2-40B4-BE49-F238E27FC236}">
                <a16:creationId xmlns:a16="http://schemas.microsoft.com/office/drawing/2014/main" id="{9B9437A8-E9B1-46A7-AFD3-D79E0B1FD764}"/>
              </a:ext>
            </a:extLst>
          </p:cNvPr>
          <p:cNvSpPr txBox="1"/>
          <p:nvPr/>
        </p:nvSpPr>
        <p:spPr>
          <a:xfrm>
            <a:off x="9293477" y="4862156"/>
            <a:ext cx="556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o-RO" dirty="0"/>
          </a:p>
        </p:txBody>
      </p:sp>
      <p:sp>
        <p:nvSpPr>
          <p:cNvPr id="33" name="Dreptunghi: colțuri rotunjite 32">
            <a:extLst>
              <a:ext uri="{FF2B5EF4-FFF2-40B4-BE49-F238E27FC236}">
                <a16:creationId xmlns:a16="http://schemas.microsoft.com/office/drawing/2014/main" id="{77647245-DB1B-4F26-8B94-57F8D6014A76}"/>
              </a:ext>
            </a:extLst>
          </p:cNvPr>
          <p:cNvSpPr/>
          <p:nvPr/>
        </p:nvSpPr>
        <p:spPr>
          <a:xfrm>
            <a:off x="6998926" y="4125984"/>
            <a:ext cx="1296753" cy="1248601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4" name="Dreptunghi: colțuri rotunjite 33">
            <a:extLst>
              <a:ext uri="{FF2B5EF4-FFF2-40B4-BE49-F238E27FC236}">
                <a16:creationId xmlns:a16="http://schemas.microsoft.com/office/drawing/2014/main" id="{F36DEAF4-1F6C-4114-B0E4-3150F3512273}"/>
              </a:ext>
            </a:extLst>
          </p:cNvPr>
          <p:cNvSpPr/>
          <p:nvPr/>
        </p:nvSpPr>
        <p:spPr>
          <a:xfrm>
            <a:off x="7643745" y="3336280"/>
            <a:ext cx="699345" cy="1239304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5" name="Dreptunghi: colțuri rotunjite 34">
            <a:extLst>
              <a:ext uri="{FF2B5EF4-FFF2-40B4-BE49-F238E27FC236}">
                <a16:creationId xmlns:a16="http://schemas.microsoft.com/office/drawing/2014/main" id="{DC5A7866-0D9D-46FC-A100-D1B0E1121268}"/>
              </a:ext>
            </a:extLst>
          </p:cNvPr>
          <p:cNvSpPr/>
          <p:nvPr/>
        </p:nvSpPr>
        <p:spPr>
          <a:xfrm>
            <a:off x="8439137" y="2481396"/>
            <a:ext cx="654920" cy="136822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6" name="Dreptunghi: colțuri rotunjite 35">
            <a:extLst>
              <a:ext uri="{FF2B5EF4-FFF2-40B4-BE49-F238E27FC236}">
                <a16:creationId xmlns:a16="http://schemas.microsoft.com/office/drawing/2014/main" id="{E46DEA14-03FA-478C-9D3A-151C135342D3}"/>
              </a:ext>
            </a:extLst>
          </p:cNvPr>
          <p:cNvSpPr/>
          <p:nvPr/>
        </p:nvSpPr>
        <p:spPr>
          <a:xfrm>
            <a:off x="7694713" y="3258212"/>
            <a:ext cx="1296753" cy="540556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7" name="Formă liberă: formă 36">
            <a:extLst>
              <a:ext uri="{FF2B5EF4-FFF2-40B4-BE49-F238E27FC236}">
                <a16:creationId xmlns:a16="http://schemas.microsoft.com/office/drawing/2014/main" id="{F381B654-E5B0-41EF-96BE-358F9FC049EA}"/>
              </a:ext>
            </a:extLst>
          </p:cNvPr>
          <p:cNvSpPr/>
          <p:nvPr/>
        </p:nvSpPr>
        <p:spPr>
          <a:xfrm rot="341728">
            <a:off x="6316550" y="4208649"/>
            <a:ext cx="1311927" cy="1175288"/>
          </a:xfrm>
          <a:custGeom>
            <a:avLst/>
            <a:gdLst>
              <a:gd name="connsiteX0" fmla="*/ 0 w 1325309"/>
              <a:gd name="connsiteY0" fmla="*/ 70011 h 1231299"/>
              <a:gd name="connsiteX1" fmla="*/ 1179576 w 1325309"/>
              <a:gd name="connsiteY1" fmla="*/ 97443 h 1231299"/>
              <a:gd name="connsiteX2" fmla="*/ 1188720 w 1325309"/>
              <a:gd name="connsiteY2" fmla="*/ 1011843 h 1231299"/>
              <a:gd name="connsiteX3" fmla="*/ 109728 w 1325309"/>
              <a:gd name="connsiteY3" fmla="*/ 1231299 h 1231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5309" h="1231299">
                <a:moveTo>
                  <a:pt x="0" y="70011"/>
                </a:moveTo>
                <a:cubicBezTo>
                  <a:pt x="490728" y="5241"/>
                  <a:pt x="981456" y="-59529"/>
                  <a:pt x="1179576" y="97443"/>
                </a:cubicBezTo>
                <a:cubicBezTo>
                  <a:pt x="1377696" y="254415"/>
                  <a:pt x="1367028" y="822867"/>
                  <a:pt x="1188720" y="1011843"/>
                </a:cubicBezTo>
                <a:cubicBezTo>
                  <a:pt x="1010412" y="1200819"/>
                  <a:pt x="320040" y="1228251"/>
                  <a:pt x="109728" y="1231299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8" name="Formă liberă: formă 37">
            <a:extLst>
              <a:ext uri="{FF2B5EF4-FFF2-40B4-BE49-F238E27FC236}">
                <a16:creationId xmlns:a16="http://schemas.microsoft.com/office/drawing/2014/main" id="{0DB48AAC-8080-49CA-9E5E-CFF64CBB8E9E}"/>
              </a:ext>
            </a:extLst>
          </p:cNvPr>
          <p:cNvSpPr/>
          <p:nvPr/>
        </p:nvSpPr>
        <p:spPr>
          <a:xfrm rot="11155915">
            <a:off x="9201066" y="4085967"/>
            <a:ext cx="1234239" cy="1271833"/>
          </a:xfrm>
          <a:custGeom>
            <a:avLst/>
            <a:gdLst>
              <a:gd name="connsiteX0" fmla="*/ 0 w 1325309"/>
              <a:gd name="connsiteY0" fmla="*/ 70011 h 1231299"/>
              <a:gd name="connsiteX1" fmla="*/ 1179576 w 1325309"/>
              <a:gd name="connsiteY1" fmla="*/ 97443 h 1231299"/>
              <a:gd name="connsiteX2" fmla="*/ 1188720 w 1325309"/>
              <a:gd name="connsiteY2" fmla="*/ 1011843 h 1231299"/>
              <a:gd name="connsiteX3" fmla="*/ 109728 w 1325309"/>
              <a:gd name="connsiteY3" fmla="*/ 1231299 h 1231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5309" h="1231299">
                <a:moveTo>
                  <a:pt x="0" y="70011"/>
                </a:moveTo>
                <a:cubicBezTo>
                  <a:pt x="490728" y="5241"/>
                  <a:pt x="981456" y="-59529"/>
                  <a:pt x="1179576" y="97443"/>
                </a:cubicBezTo>
                <a:cubicBezTo>
                  <a:pt x="1377696" y="254415"/>
                  <a:pt x="1367028" y="822867"/>
                  <a:pt x="1188720" y="1011843"/>
                </a:cubicBezTo>
                <a:cubicBezTo>
                  <a:pt x="1010412" y="1200819"/>
                  <a:pt x="320040" y="1228251"/>
                  <a:pt x="109728" y="1231299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49797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FADDD1A7-CE0E-43C7-9B9F-5E4A1F71A2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7747" y="513184"/>
                <a:ext cx="10214936" cy="4861401"/>
              </a:xfrm>
            </p:spPr>
            <p:txBody>
              <a:bodyPr>
                <a:noAutofit/>
              </a:bodyPr>
              <a:lstStyle/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o-RO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o-RO" sz="105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solidFill>
                      <a:srgbClr val="FFC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ro-RO" sz="2400" i="1" baseline="-25000" dirty="0">
                    <a:solidFill>
                      <a:srgbClr val="FFC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ro-RO" sz="2400" i="1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 </a:t>
                </a:r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ro-RO" sz="2400" i="1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 </a:t>
                </a:r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ro-RO" sz="2400" i="1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 </a:t>
                </a:r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solidFill>
                      <a:srgbClr val="FFC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ro-RO" sz="2400" i="1" baseline="-25000" dirty="0">
                    <a:solidFill>
                      <a:srgbClr val="FFC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o-RO" sz="2800" dirty="0"/>
              </a:p>
            </p:txBody>
          </p:sp>
        </mc:Choice>
        <mc:Fallback xmlns="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FADDD1A7-CE0E-43C7-9B9F-5E4A1F71A2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7747" y="513184"/>
                <a:ext cx="10214936" cy="4861401"/>
              </a:xfrm>
              <a:blipFill>
                <a:blip r:embed="rId2"/>
                <a:stretch>
                  <a:fillRect l="-835" t="-752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Imagine 22">
            <a:extLst>
              <a:ext uri="{FF2B5EF4-FFF2-40B4-BE49-F238E27FC236}">
                <a16:creationId xmlns:a16="http://schemas.microsoft.com/office/drawing/2014/main" id="{263E686D-64D3-4DE4-B9EB-6E006CF6369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EFEDE3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920497" y="1626512"/>
            <a:ext cx="5162186" cy="4718304"/>
          </a:xfrm>
          <a:prstGeom prst="rect">
            <a:avLst/>
          </a:prstGeom>
        </p:spPr>
      </p:pic>
      <p:sp>
        <p:nvSpPr>
          <p:cNvPr id="24" name="CasetăText 23">
            <a:extLst>
              <a:ext uri="{FF2B5EF4-FFF2-40B4-BE49-F238E27FC236}">
                <a16:creationId xmlns:a16="http://schemas.microsoft.com/office/drawing/2014/main" id="{C8EA20B5-E2D2-4ABC-B6C9-6F3FEFF56E65}"/>
              </a:ext>
            </a:extLst>
          </p:cNvPr>
          <p:cNvSpPr txBox="1"/>
          <p:nvPr/>
        </p:nvSpPr>
        <p:spPr>
          <a:xfrm>
            <a:off x="8501590" y="257455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o-RO" dirty="0"/>
          </a:p>
        </p:txBody>
      </p:sp>
      <p:sp>
        <p:nvSpPr>
          <p:cNvPr id="25" name="CasetăText 24">
            <a:extLst>
              <a:ext uri="{FF2B5EF4-FFF2-40B4-BE49-F238E27FC236}">
                <a16:creationId xmlns:a16="http://schemas.microsoft.com/office/drawing/2014/main" id="{AFD4B627-E4CC-48AF-9CA5-5E512B85C551}"/>
              </a:ext>
            </a:extLst>
          </p:cNvPr>
          <p:cNvSpPr txBox="1"/>
          <p:nvPr/>
        </p:nvSpPr>
        <p:spPr>
          <a:xfrm>
            <a:off x="7748734" y="3357888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ro-RO" dirty="0"/>
          </a:p>
        </p:txBody>
      </p:sp>
      <p:sp>
        <p:nvSpPr>
          <p:cNvPr id="26" name="CasetăText 25">
            <a:extLst>
              <a:ext uri="{FF2B5EF4-FFF2-40B4-BE49-F238E27FC236}">
                <a16:creationId xmlns:a16="http://schemas.microsoft.com/office/drawing/2014/main" id="{2BD0097B-4CC5-47F7-BC7D-3469BB43BFD5}"/>
              </a:ext>
            </a:extLst>
          </p:cNvPr>
          <p:cNvSpPr txBox="1"/>
          <p:nvPr/>
        </p:nvSpPr>
        <p:spPr>
          <a:xfrm>
            <a:off x="8522334" y="335788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o-RO" dirty="0"/>
          </a:p>
        </p:txBody>
      </p:sp>
      <p:sp>
        <p:nvSpPr>
          <p:cNvPr id="27" name="CasetăText 26">
            <a:extLst>
              <a:ext uri="{FF2B5EF4-FFF2-40B4-BE49-F238E27FC236}">
                <a16:creationId xmlns:a16="http://schemas.microsoft.com/office/drawing/2014/main" id="{01485983-3F50-4424-86F8-BCE4E2E432BA}"/>
              </a:ext>
            </a:extLst>
          </p:cNvPr>
          <p:cNvSpPr txBox="1"/>
          <p:nvPr/>
        </p:nvSpPr>
        <p:spPr>
          <a:xfrm>
            <a:off x="6998926" y="412598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ro-RO" dirty="0"/>
          </a:p>
        </p:txBody>
      </p:sp>
      <p:sp>
        <p:nvSpPr>
          <p:cNvPr id="28" name="CasetăText 27">
            <a:extLst>
              <a:ext uri="{FF2B5EF4-FFF2-40B4-BE49-F238E27FC236}">
                <a16:creationId xmlns:a16="http://schemas.microsoft.com/office/drawing/2014/main" id="{DC124E2B-2773-4954-97A5-5F75832F5F3C}"/>
              </a:ext>
            </a:extLst>
          </p:cNvPr>
          <p:cNvSpPr txBox="1"/>
          <p:nvPr/>
        </p:nvSpPr>
        <p:spPr>
          <a:xfrm>
            <a:off x="7748734" y="412598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ro-RO" dirty="0"/>
          </a:p>
        </p:txBody>
      </p:sp>
      <p:sp>
        <p:nvSpPr>
          <p:cNvPr id="29" name="CasetăText 28">
            <a:extLst>
              <a:ext uri="{FF2B5EF4-FFF2-40B4-BE49-F238E27FC236}">
                <a16:creationId xmlns:a16="http://schemas.microsoft.com/office/drawing/2014/main" id="{315551E6-06FF-4D6F-AF1E-28DB6AD6DE4D}"/>
              </a:ext>
            </a:extLst>
          </p:cNvPr>
          <p:cNvSpPr txBox="1"/>
          <p:nvPr/>
        </p:nvSpPr>
        <p:spPr>
          <a:xfrm>
            <a:off x="9284926" y="412598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o-RO" dirty="0"/>
          </a:p>
        </p:txBody>
      </p:sp>
      <p:sp>
        <p:nvSpPr>
          <p:cNvPr id="30" name="CasetăText 29">
            <a:extLst>
              <a:ext uri="{FF2B5EF4-FFF2-40B4-BE49-F238E27FC236}">
                <a16:creationId xmlns:a16="http://schemas.microsoft.com/office/drawing/2014/main" id="{A3DCDE5F-4A93-4F45-B775-0EDE94344EC6}"/>
              </a:ext>
            </a:extLst>
          </p:cNvPr>
          <p:cNvSpPr txBox="1"/>
          <p:nvPr/>
        </p:nvSpPr>
        <p:spPr>
          <a:xfrm>
            <a:off x="6998926" y="4862156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ro-RO" dirty="0"/>
          </a:p>
        </p:txBody>
      </p:sp>
      <p:sp>
        <p:nvSpPr>
          <p:cNvPr id="31" name="CasetăText 30">
            <a:extLst>
              <a:ext uri="{FF2B5EF4-FFF2-40B4-BE49-F238E27FC236}">
                <a16:creationId xmlns:a16="http://schemas.microsoft.com/office/drawing/2014/main" id="{D2D83E42-6F39-4619-8CB9-03477A7E24A2}"/>
              </a:ext>
            </a:extLst>
          </p:cNvPr>
          <p:cNvSpPr txBox="1"/>
          <p:nvPr/>
        </p:nvSpPr>
        <p:spPr>
          <a:xfrm>
            <a:off x="7748734" y="484054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ro-RO" dirty="0"/>
          </a:p>
        </p:txBody>
      </p:sp>
      <p:sp>
        <p:nvSpPr>
          <p:cNvPr id="32" name="CasetăText 31">
            <a:extLst>
              <a:ext uri="{FF2B5EF4-FFF2-40B4-BE49-F238E27FC236}">
                <a16:creationId xmlns:a16="http://schemas.microsoft.com/office/drawing/2014/main" id="{9B9437A8-E9B1-46A7-AFD3-D79E0B1FD764}"/>
              </a:ext>
            </a:extLst>
          </p:cNvPr>
          <p:cNvSpPr txBox="1"/>
          <p:nvPr/>
        </p:nvSpPr>
        <p:spPr>
          <a:xfrm>
            <a:off x="9293477" y="4862156"/>
            <a:ext cx="556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o-RO" dirty="0"/>
          </a:p>
        </p:txBody>
      </p:sp>
      <p:sp>
        <p:nvSpPr>
          <p:cNvPr id="33" name="Dreptunghi: colțuri rotunjite 32">
            <a:extLst>
              <a:ext uri="{FF2B5EF4-FFF2-40B4-BE49-F238E27FC236}">
                <a16:creationId xmlns:a16="http://schemas.microsoft.com/office/drawing/2014/main" id="{77647245-DB1B-4F26-8B94-57F8D6014A76}"/>
              </a:ext>
            </a:extLst>
          </p:cNvPr>
          <p:cNvSpPr/>
          <p:nvPr/>
        </p:nvSpPr>
        <p:spPr>
          <a:xfrm>
            <a:off x="6998926" y="4125984"/>
            <a:ext cx="1296753" cy="1248601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4" name="Dreptunghi: colțuri rotunjite 33">
            <a:extLst>
              <a:ext uri="{FF2B5EF4-FFF2-40B4-BE49-F238E27FC236}">
                <a16:creationId xmlns:a16="http://schemas.microsoft.com/office/drawing/2014/main" id="{F36DEAF4-1F6C-4114-B0E4-3150F3512273}"/>
              </a:ext>
            </a:extLst>
          </p:cNvPr>
          <p:cNvSpPr/>
          <p:nvPr/>
        </p:nvSpPr>
        <p:spPr>
          <a:xfrm>
            <a:off x="7643745" y="3336280"/>
            <a:ext cx="699345" cy="1239304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5" name="Dreptunghi: colțuri rotunjite 34">
            <a:extLst>
              <a:ext uri="{FF2B5EF4-FFF2-40B4-BE49-F238E27FC236}">
                <a16:creationId xmlns:a16="http://schemas.microsoft.com/office/drawing/2014/main" id="{DC5A7866-0D9D-46FC-A100-D1B0E1121268}"/>
              </a:ext>
            </a:extLst>
          </p:cNvPr>
          <p:cNvSpPr/>
          <p:nvPr/>
        </p:nvSpPr>
        <p:spPr>
          <a:xfrm>
            <a:off x="8439137" y="2481396"/>
            <a:ext cx="654920" cy="136822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6" name="Dreptunghi: colțuri rotunjite 35">
            <a:extLst>
              <a:ext uri="{FF2B5EF4-FFF2-40B4-BE49-F238E27FC236}">
                <a16:creationId xmlns:a16="http://schemas.microsoft.com/office/drawing/2014/main" id="{E46DEA14-03FA-478C-9D3A-151C135342D3}"/>
              </a:ext>
            </a:extLst>
          </p:cNvPr>
          <p:cNvSpPr/>
          <p:nvPr/>
        </p:nvSpPr>
        <p:spPr>
          <a:xfrm>
            <a:off x="7694713" y="3258212"/>
            <a:ext cx="1296753" cy="540556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7" name="Formă liberă: formă 36">
            <a:extLst>
              <a:ext uri="{FF2B5EF4-FFF2-40B4-BE49-F238E27FC236}">
                <a16:creationId xmlns:a16="http://schemas.microsoft.com/office/drawing/2014/main" id="{F381B654-E5B0-41EF-96BE-358F9FC049EA}"/>
              </a:ext>
            </a:extLst>
          </p:cNvPr>
          <p:cNvSpPr/>
          <p:nvPr/>
        </p:nvSpPr>
        <p:spPr>
          <a:xfrm rot="341728">
            <a:off x="6316550" y="4208649"/>
            <a:ext cx="1311927" cy="1175288"/>
          </a:xfrm>
          <a:custGeom>
            <a:avLst/>
            <a:gdLst>
              <a:gd name="connsiteX0" fmla="*/ 0 w 1325309"/>
              <a:gd name="connsiteY0" fmla="*/ 70011 h 1231299"/>
              <a:gd name="connsiteX1" fmla="*/ 1179576 w 1325309"/>
              <a:gd name="connsiteY1" fmla="*/ 97443 h 1231299"/>
              <a:gd name="connsiteX2" fmla="*/ 1188720 w 1325309"/>
              <a:gd name="connsiteY2" fmla="*/ 1011843 h 1231299"/>
              <a:gd name="connsiteX3" fmla="*/ 109728 w 1325309"/>
              <a:gd name="connsiteY3" fmla="*/ 1231299 h 1231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5309" h="1231299">
                <a:moveTo>
                  <a:pt x="0" y="70011"/>
                </a:moveTo>
                <a:cubicBezTo>
                  <a:pt x="490728" y="5241"/>
                  <a:pt x="981456" y="-59529"/>
                  <a:pt x="1179576" y="97443"/>
                </a:cubicBezTo>
                <a:cubicBezTo>
                  <a:pt x="1377696" y="254415"/>
                  <a:pt x="1367028" y="822867"/>
                  <a:pt x="1188720" y="1011843"/>
                </a:cubicBezTo>
                <a:cubicBezTo>
                  <a:pt x="1010412" y="1200819"/>
                  <a:pt x="320040" y="1228251"/>
                  <a:pt x="109728" y="1231299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8" name="Formă liberă: formă 37">
            <a:extLst>
              <a:ext uri="{FF2B5EF4-FFF2-40B4-BE49-F238E27FC236}">
                <a16:creationId xmlns:a16="http://schemas.microsoft.com/office/drawing/2014/main" id="{0DB48AAC-8080-49CA-9E5E-CFF64CBB8E9E}"/>
              </a:ext>
            </a:extLst>
          </p:cNvPr>
          <p:cNvSpPr/>
          <p:nvPr/>
        </p:nvSpPr>
        <p:spPr>
          <a:xfrm rot="11155915">
            <a:off x="9201066" y="4085967"/>
            <a:ext cx="1234239" cy="1271833"/>
          </a:xfrm>
          <a:custGeom>
            <a:avLst/>
            <a:gdLst>
              <a:gd name="connsiteX0" fmla="*/ 0 w 1325309"/>
              <a:gd name="connsiteY0" fmla="*/ 70011 h 1231299"/>
              <a:gd name="connsiteX1" fmla="*/ 1179576 w 1325309"/>
              <a:gd name="connsiteY1" fmla="*/ 97443 h 1231299"/>
              <a:gd name="connsiteX2" fmla="*/ 1188720 w 1325309"/>
              <a:gd name="connsiteY2" fmla="*/ 1011843 h 1231299"/>
              <a:gd name="connsiteX3" fmla="*/ 109728 w 1325309"/>
              <a:gd name="connsiteY3" fmla="*/ 1231299 h 1231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5309" h="1231299">
                <a:moveTo>
                  <a:pt x="0" y="70011"/>
                </a:moveTo>
                <a:cubicBezTo>
                  <a:pt x="490728" y="5241"/>
                  <a:pt x="981456" y="-59529"/>
                  <a:pt x="1179576" y="97443"/>
                </a:cubicBezTo>
                <a:cubicBezTo>
                  <a:pt x="1377696" y="254415"/>
                  <a:pt x="1367028" y="822867"/>
                  <a:pt x="1188720" y="1011843"/>
                </a:cubicBezTo>
                <a:cubicBezTo>
                  <a:pt x="1010412" y="1200819"/>
                  <a:pt x="320040" y="1228251"/>
                  <a:pt x="109728" y="1231299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85317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FADDD1A7-CE0E-43C7-9B9F-5E4A1F71A2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7747" y="513184"/>
                <a:ext cx="10214936" cy="4861401"/>
              </a:xfrm>
            </p:spPr>
            <p:txBody>
              <a:bodyPr>
                <a:noAutofit/>
              </a:bodyPr>
              <a:lstStyle/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o-RO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o-RO" sz="1050" dirty="0"/>
              </a:p>
              <a:p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solidFill>
                      <a:srgbClr val="00B05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ro-RO" sz="2400" i="1" baseline="-25000" dirty="0">
                    <a:solidFill>
                      <a:srgbClr val="00B05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ro-RO" sz="2400" i="1" dirty="0">
                    <a:solidFill>
                      <a:srgbClr val="00B05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4 </a:t>
                </a:r>
                <a:r>
                  <a:rPr lang="ro-RO" sz="2400" i="1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 </a:t>
                </a:r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ro-RO" sz="2400" i="1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endParaRPr lang="en-US" sz="24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r>
                  <a:rPr lang="ro-RO" sz="2400" i="1" dirty="0">
                    <a:solidFill>
                      <a:srgbClr val="00B05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ro-RO" sz="2400" i="1" baseline="-25000" dirty="0">
                    <a:solidFill>
                      <a:srgbClr val="00B05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ro-RO" sz="2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?</m:t>
                    </m:r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o-RO" sz="2800" dirty="0"/>
              </a:p>
            </p:txBody>
          </p:sp>
        </mc:Choice>
        <mc:Fallback xmlns="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FADDD1A7-CE0E-43C7-9B9F-5E4A1F71A2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7747" y="513184"/>
                <a:ext cx="10214936" cy="4861401"/>
              </a:xfrm>
              <a:blipFill>
                <a:blip r:embed="rId2"/>
                <a:stretch>
                  <a:fillRect l="-835" t="-752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Imagine 40">
            <a:extLst>
              <a:ext uri="{FF2B5EF4-FFF2-40B4-BE49-F238E27FC236}">
                <a16:creationId xmlns:a16="http://schemas.microsoft.com/office/drawing/2014/main" id="{D5C1BE11-253A-42D6-AE74-ACD36182D60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EFEDE3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920497" y="1626512"/>
            <a:ext cx="5162186" cy="4718304"/>
          </a:xfrm>
          <a:prstGeom prst="rect">
            <a:avLst/>
          </a:prstGeom>
        </p:spPr>
      </p:pic>
      <p:sp>
        <p:nvSpPr>
          <p:cNvPr id="42" name="CasetăText 41">
            <a:extLst>
              <a:ext uri="{FF2B5EF4-FFF2-40B4-BE49-F238E27FC236}">
                <a16:creationId xmlns:a16="http://schemas.microsoft.com/office/drawing/2014/main" id="{8A9FE463-D1DC-426B-BE78-E49A7F9F361C}"/>
              </a:ext>
            </a:extLst>
          </p:cNvPr>
          <p:cNvSpPr txBox="1"/>
          <p:nvPr/>
        </p:nvSpPr>
        <p:spPr>
          <a:xfrm>
            <a:off x="8501590" y="257455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o-RO" dirty="0"/>
          </a:p>
        </p:txBody>
      </p:sp>
      <p:sp>
        <p:nvSpPr>
          <p:cNvPr id="43" name="CasetăText 42">
            <a:extLst>
              <a:ext uri="{FF2B5EF4-FFF2-40B4-BE49-F238E27FC236}">
                <a16:creationId xmlns:a16="http://schemas.microsoft.com/office/drawing/2014/main" id="{8C06DDA4-0492-45B5-BA5D-BB350C6698E0}"/>
              </a:ext>
            </a:extLst>
          </p:cNvPr>
          <p:cNvSpPr txBox="1"/>
          <p:nvPr/>
        </p:nvSpPr>
        <p:spPr>
          <a:xfrm>
            <a:off x="7748734" y="3357888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ro-RO" dirty="0"/>
          </a:p>
        </p:txBody>
      </p:sp>
      <p:sp>
        <p:nvSpPr>
          <p:cNvPr id="44" name="CasetăText 43">
            <a:extLst>
              <a:ext uri="{FF2B5EF4-FFF2-40B4-BE49-F238E27FC236}">
                <a16:creationId xmlns:a16="http://schemas.microsoft.com/office/drawing/2014/main" id="{69212C97-A682-42FF-A097-D3CC22FB14F1}"/>
              </a:ext>
            </a:extLst>
          </p:cNvPr>
          <p:cNvSpPr txBox="1"/>
          <p:nvPr/>
        </p:nvSpPr>
        <p:spPr>
          <a:xfrm>
            <a:off x="8522334" y="335788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o-RO" dirty="0"/>
          </a:p>
        </p:txBody>
      </p:sp>
      <p:sp>
        <p:nvSpPr>
          <p:cNvPr id="45" name="CasetăText 44">
            <a:extLst>
              <a:ext uri="{FF2B5EF4-FFF2-40B4-BE49-F238E27FC236}">
                <a16:creationId xmlns:a16="http://schemas.microsoft.com/office/drawing/2014/main" id="{5AE8947E-9910-4CE7-8C42-0579AEBBEC07}"/>
              </a:ext>
            </a:extLst>
          </p:cNvPr>
          <p:cNvSpPr txBox="1"/>
          <p:nvPr/>
        </p:nvSpPr>
        <p:spPr>
          <a:xfrm>
            <a:off x="6998926" y="412598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ro-RO" dirty="0"/>
          </a:p>
        </p:txBody>
      </p:sp>
      <p:sp>
        <p:nvSpPr>
          <p:cNvPr id="46" name="CasetăText 45">
            <a:extLst>
              <a:ext uri="{FF2B5EF4-FFF2-40B4-BE49-F238E27FC236}">
                <a16:creationId xmlns:a16="http://schemas.microsoft.com/office/drawing/2014/main" id="{FDCD62B6-A281-4446-A422-33CA3F0EE0A3}"/>
              </a:ext>
            </a:extLst>
          </p:cNvPr>
          <p:cNvSpPr txBox="1"/>
          <p:nvPr/>
        </p:nvSpPr>
        <p:spPr>
          <a:xfrm>
            <a:off x="7748734" y="412598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ro-RO" dirty="0"/>
          </a:p>
        </p:txBody>
      </p:sp>
      <p:sp>
        <p:nvSpPr>
          <p:cNvPr id="47" name="CasetăText 46">
            <a:extLst>
              <a:ext uri="{FF2B5EF4-FFF2-40B4-BE49-F238E27FC236}">
                <a16:creationId xmlns:a16="http://schemas.microsoft.com/office/drawing/2014/main" id="{1214C2FE-BE28-48E1-B106-4AD310637A19}"/>
              </a:ext>
            </a:extLst>
          </p:cNvPr>
          <p:cNvSpPr txBox="1"/>
          <p:nvPr/>
        </p:nvSpPr>
        <p:spPr>
          <a:xfrm>
            <a:off x="9284926" y="412598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o-RO" dirty="0"/>
          </a:p>
        </p:txBody>
      </p:sp>
      <p:sp>
        <p:nvSpPr>
          <p:cNvPr id="48" name="CasetăText 47">
            <a:extLst>
              <a:ext uri="{FF2B5EF4-FFF2-40B4-BE49-F238E27FC236}">
                <a16:creationId xmlns:a16="http://schemas.microsoft.com/office/drawing/2014/main" id="{8E615EF1-CDF8-46F6-863C-4F7E1B8D7878}"/>
              </a:ext>
            </a:extLst>
          </p:cNvPr>
          <p:cNvSpPr txBox="1"/>
          <p:nvPr/>
        </p:nvSpPr>
        <p:spPr>
          <a:xfrm>
            <a:off x="6998926" y="4862156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ro-RO" dirty="0"/>
          </a:p>
        </p:txBody>
      </p:sp>
      <p:sp>
        <p:nvSpPr>
          <p:cNvPr id="49" name="CasetăText 48">
            <a:extLst>
              <a:ext uri="{FF2B5EF4-FFF2-40B4-BE49-F238E27FC236}">
                <a16:creationId xmlns:a16="http://schemas.microsoft.com/office/drawing/2014/main" id="{F43C186C-9FF7-4D6B-9D88-22F883A37167}"/>
              </a:ext>
            </a:extLst>
          </p:cNvPr>
          <p:cNvSpPr txBox="1"/>
          <p:nvPr/>
        </p:nvSpPr>
        <p:spPr>
          <a:xfrm>
            <a:off x="7748734" y="484054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ro-RO" dirty="0"/>
          </a:p>
        </p:txBody>
      </p:sp>
      <p:sp>
        <p:nvSpPr>
          <p:cNvPr id="50" name="CasetăText 49">
            <a:extLst>
              <a:ext uri="{FF2B5EF4-FFF2-40B4-BE49-F238E27FC236}">
                <a16:creationId xmlns:a16="http://schemas.microsoft.com/office/drawing/2014/main" id="{A7BE8720-B367-46A4-BA48-EA7C002402E8}"/>
              </a:ext>
            </a:extLst>
          </p:cNvPr>
          <p:cNvSpPr txBox="1"/>
          <p:nvPr/>
        </p:nvSpPr>
        <p:spPr>
          <a:xfrm>
            <a:off x="9293477" y="4862156"/>
            <a:ext cx="556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o-RO" dirty="0"/>
          </a:p>
        </p:txBody>
      </p:sp>
      <p:sp>
        <p:nvSpPr>
          <p:cNvPr id="51" name="Dreptunghi: colțuri rotunjite 50">
            <a:extLst>
              <a:ext uri="{FF2B5EF4-FFF2-40B4-BE49-F238E27FC236}">
                <a16:creationId xmlns:a16="http://schemas.microsoft.com/office/drawing/2014/main" id="{5D428F8D-1501-417A-AD29-3816F7245BD1}"/>
              </a:ext>
            </a:extLst>
          </p:cNvPr>
          <p:cNvSpPr/>
          <p:nvPr/>
        </p:nvSpPr>
        <p:spPr>
          <a:xfrm>
            <a:off x="6998926" y="4125984"/>
            <a:ext cx="1296753" cy="1248601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2" name="Dreptunghi: colțuri rotunjite 51">
            <a:extLst>
              <a:ext uri="{FF2B5EF4-FFF2-40B4-BE49-F238E27FC236}">
                <a16:creationId xmlns:a16="http://schemas.microsoft.com/office/drawing/2014/main" id="{F50A0B3A-1FF2-4461-959D-88FB48866BC8}"/>
              </a:ext>
            </a:extLst>
          </p:cNvPr>
          <p:cNvSpPr/>
          <p:nvPr/>
        </p:nvSpPr>
        <p:spPr>
          <a:xfrm>
            <a:off x="7643745" y="3336280"/>
            <a:ext cx="699345" cy="1239304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3" name="Dreptunghi: colțuri rotunjite 52">
            <a:extLst>
              <a:ext uri="{FF2B5EF4-FFF2-40B4-BE49-F238E27FC236}">
                <a16:creationId xmlns:a16="http://schemas.microsoft.com/office/drawing/2014/main" id="{92A7C550-3CC9-4AE1-9AD2-E51C463413FF}"/>
              </a:ext>
            </a:extLst>
          </p:cNvPr>
          <p:cNvSpPr/>
          <p:nvPr/>
        </p:nvSpPr>
        <p:spPr>
          <a:xfrm>
            <a:off x="8439137" y="2481396"/>
            <a:ext cx="654920" cy="136822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4" name="Dreptunghi: colțuri rotunjite 53">
            <a:extLst>
              <a:ext uri="{FF2B5EF4-FFF2-40B4-BE49-F238E27FC236}">
                <a16:creationId xmlns:a16="http://schemas.microsoft.com/office/drawing/2014/main" id="{2FF88CF7-A281-427D-9DB7-92885B83C2E9}"/>
              </a:ext>
            </a:extLst>
          </p:cNvPr>
          <p:cNvSpPr/>
          <p:nvPr/>
        </p:nvSpPr>
        <p:spPr>
          <a:xfrm>
            <a:off x="7694713" y="3258212"/>
            <a:ext cx="1296753" cy="540556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5" name="Formă liberă: formă 54">
            <a:extLst>
              <a:ext uri="{FF2B5EF4-FFF2-40B4-BE49-F238E27FC236}">
                <a16:creationId xmlns:a16="http://schemas.microsoft.com/office/drawing/2014/main" id="{98E114E7-488B-42AB-BCA4-BBC40895D0A5}"/>
              </a:ext>
            </a:extLst>
          </p:cNvPr>
          <p:cNvSpPr/>
          <p:nvPr/>
        </p:nvSpPr>
        <p:spPr>
          <a:xfrm rot="341728">
            <a:off x="6316550" y="4208649"/>
            <a:ext cx="1311927" cy="1175288"/>
          </a:xfrm>
          <a:custGeom>
            <a:avLst/>
            <a:gdLst>
              <a:gd name="connsiteX0" fmla="*/ 0 w 1325309"/>
              <a:gd name="connsiteY0" fmla="*/ 70011 h 1231299"/>
              <a:gd name="connsiteX1" fmla="*/ 1179576 w 1325309"/>
              <a:gd name="connsiteY1" fmla="*/ 97443 h 1231299"/>
              <a:gd name="connsiteX2" fmla="*/ 1188720 w 1325309"/>
              <a:gd name="connsiteY2" fmla="*/ 1011843 h 1231299"/>
              <a:gd name="connsiteX3" fmla="*/ 109728 w 1325309"/>
              <a:gd name="connsiteY3" fmla="*/ 1231299 h 1231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5309" h="1231299">
                <a:moveTo>
                  <a:pt x="0" y="70011"/>
                </a:moveTo>
                <a:cubicBezTo>
                  <a:pt x="490728" y="5241"/>
                  <a:pt x="981456" y="-59529"/>
                  <a:pt x="1179576" y="97443"/>
                </a:cubicBezTo>
                <a:cubicBezTo>
                  <a:pt x="1377696" y="254415"/>
                  <a:pt x="1367028" y="822867"/>
                  <a:pt x="1188720" y="1011843"/>
                </a:cubicBezTo>
                <a:cubicBezTo>
                  <a:pt x="1010412" y="1200819"/>
                  <a:pt x="320040" y="1228251"/>
                  <a:pt x="109728" y="1231299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6" name="Formă liberă: formă 55">
            <a:extLst>
              <a:ext uri="{FF2B5EF4-FFF2-40B4-BE49-F238E27FC236}">
                <a16:creationId xmlns:a16="http://schemas.microsoft.com/office/drawing/2014/main" id="{BF36A8FF-EF4A-49C5-913B-4FDF4292E6AF}"/>
              </a:ext>
            </a:extLst>
          </p:cNvPr>
          <p:cNvSpPr/>
          <p:nvPr/>
        </p:nvSpPr>
        <p:spPr>
          <a:xfrm rot="11155915">
            <a:off x="9201066" y="4085967"/>
            <a:ext cx="1234239" cy="1271833"/>
          </a:xfrm>
          <a:custGeom>
            <a:avLst/>
            <a:gdLst>
              <a:gd name="connsiteX0" fmla="*/ 0 w 1325309"/>
              <a:gd name="connsiteY0" fmla="*/ 70011 h 1231299"/>
              <a:gd name="connsiteX1" fmla="*/ 1179576 w 1325309"/>
              <a:gd name="connsiteY1" fmla="*/ 97443 h 1231299"/>
              <a:gd name="connsiteX2" fmla="*/ 1188720 w 1325309"/>
              <a:gd name="connsiteY2" fmla="*/ 1011843 h 1231299"/>
              <a:gd name="connsiteX3" fmla="*/ 109728 w 1325309"/>
              <a:gd name="connsiteY3" fmla="*/ 1231299 h 1231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5309" h="1231299">
                <a:moveTo>
                  <a:pt x="0" y="70011"/>
                </a:moveTo>
                <a:cubicBezTo>
                  <a:pt x="490728" y="5241"/>
                  <a:pt x="981456" y="-59529"/>
                  <a:pt x="1179576" y="97443"/>
                </a:cubicBezTo>
                <a:cubicBezTo>
                  <a:pt x="1377696" y="254415"/>
                  <a:pt x="1367028" y="822867"/>
                  <a:pt x="1188720" y="1011843"/>
                </a:cubicBezTo>
                <a:cubicBezTo>
                  <a:pt x="1010412" y="1200819"/>
                  <a:pt x="320040" y="1228251"/>
                  <a:pt x="109728" y="1231299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41797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FADDD1A7-CE0E-43C7-9B9F-5E4A1F71A2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7747" y="513184"/>
                <a:ext cx="10214936" cy="4861401"/>
              </a:xfrm>
            </p:spPr>
            <p:txBody>
              <a:bodyPr>
                <a:noAutofit/>
              </a:bodyPr>
              <a:lstStyle/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o-RO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o-RO" sz="1050" dirty="0"/>
              </a:p>
              <a:p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solidFill>
                      <a:srgbClr val="00B05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ro-RO" sz="2400" i="1" baseline="-25000" dirty="0">
                    <a:solidFill>
                      <a:srgbClr val="00B05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ro-RO" sz="2400" i="1" dirty="0">
                    <a:solidFill>
                      <a:srgbClr val="00B05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4 </a:t>
                </a:r>
                <a:r>
                  <a:rPr lang="ro-RO" sz="2400" i="1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 </a:t>
                </a:r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ro-RO" sz="2400" i="1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endParaRPr lang="en-US" sz="24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r>
                  <a:rPr lang="ro-RO" sz="2400" i="1" dirty="0">
                    <a:solidFill>
                      <a:srgbClr val="00B05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ro-RO" sz="2400" i="1" baseline="-25000" dirty="0">
                    <a:solidFill>
                      <a:srgbClr val="00B05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o-RO" sz="2800" dirty="0"/>
              </a:p>
            </p:txBody>
          </p:sp>
        </mc:Choice>
        <mc:Fallback xmlns="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FADDD1A7-CE0E-43C7-9B9F-5E4A1F71A2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7747" y="513184"/>
                <a:ext cx="10214936" cy="4861401"/>
              </a:xfrm>
              <a:blipFill>
                <a:blip r:embed="rId2"/>
                <a:stretch>
                  <a:fillRect l="-835" t="-752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Imagine 40">
            <a:extLst>
              <a:ext uri="{FF2B5EF4-FFF2-40B4-BE49-F238E27FC236}">
                <a16:creationId xmlns:a16="http://schemas.microsoft.com/office/drawing/2014/main" id="{D5C1BE11-253A-42D6-AE74-ACD36182D60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EFEDE3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920497" y="1626512"/>
            <a:ext cx="5162186" cy="4718304"/>
          </a:xfrm>
          <a:prstGeom prst="rect">
            <a:avLst/>
          </a:prstGeom>
        </p:spPr>
      </p:pic>
      <p:sp>
        <p:nvSpPr>
          <p:cNvPr id="42" name="CasetăText 41">
            <a:extLst>
              <a:ext uri="{FF2B5EF4-FFF2-40B4-BE49-F238E27FC236}">
                <a16:creationId xmlns:a16="http://schemas.microsoft.com/office/drawing/2014/main" id="{8A9FE463-D1DC-426B-BE78-E49A7F9F361C}"/>
              </a:ext>
            </a:extLst>
          </p:cNvPr>
          <p:cNvSpPr txBox="1"/>
          <p:nvPr/>
        </p:nvSpPr>
        <p:spPr>
          <a:xfrm>
            <a:off x="8501590" y="257455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o-RO" dirty="0"/>
          </a:p>
        </p:txBody>
      </p:sp>
      <p:sp>
        <p:nvSpPr>
          <p:cNvPr id="43" name="CasetăText 42">
            <a:extLst>
              <a:ext uri="{FF2B5EF4-FFF2-40B4-BE49-F238E27FC236}">
                <a16:creationId xmlns:a16="http://schemas.microsoft.com/office/drawing/2014/main" id="{8C06DDA4-0492-45B5-BA5D-BB350C6698E0}"/>
              </a:ext>
            </a:extLst>
          </p:cNvPr>
          <p:cNvSpPr txBox="1"/>
          <p:nvPr/>
        </p:nvSpPr>
        <p:spPr>
          <a:xfrm>
            <a:off x="7748734" y="3357888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ro-RO" dirty="0"/>
          </a:p>
        </p:txBody>
      </p:sp>
      <p:sp>
        <p:nvSpPr>
          <p:cNvPr id="44" name="CasetăText 43">
            <a:extLst>
              <a:ext uri="{FF2B5EF4-FFF2-40B4-BE49-F238E27FC236}">
                <a16:creationId xmlns:a16="http://schemas.microsoft.com/office/drawing/2014/main" id="{69212C97-A682-42FF-A097-D3CC22FB14F1}"/>
              </a:ext>
            </a:extLst>
          </p:cNvPr>
          <p:cNvSpPr txBox="1"/>
          <p:nvPr/>
        </p:nvSpPr>
        <p:spPr>
          <a:xfrm>
            <a:off x="8522334" y="335788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o-RO" dirty="0"/>
          </a:p>
        </p:txBody>
      </p:sp>
      <p:sp>
        <p:nvSpPr>
          <p:cNvPr id="45" name="CasetăText 44">
            <a:extLst>
              <a:ext uri="{FF2B5EF4-FFF2-40B4-BE49-F238E27FC236}">
                <a16:creationId xmlns:a16="http://schemas.microsoft.com/office/drawing/2014/main" id="{5AE8947E-9910-4CE7-8C42-0579AEBBEC07}"/>
              </a:ext>
            </a:extLst>
          </p:cNvPr>
          <p:cNvSpPr txBox="1"/>
          <p:nvPr/>
        </p:nvSpPr>
        <p:spPr>
          <a:xfrm>
            <a:off x="6998926" y="412598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ro-RO" dirty="0"/>
          </a:p>
        </p:txBody>
      </p:sp>
      <p:sp>
        <p:nvSpPr>
          <p:cNvPr id="46" name="CasetăText 45">
            <a:extLst>
              <a:ext uri="{FF2B5EF4-FFF2-40B4-BE49-F238E27FC236}">
                <a16:creationId xmlns:a16="http://schemas.microsoft.com/office/drawing/2014/main" id="{FDCD62B6-A281-4446-A422-33CA3F0EE0A3}"/>
              </a:ext>
            </a:extLst>
          </p:cNvPr>
          <p:cNvSpPr txBox="1"/>
          <p:nvPr/>
        </p:nvSpPr>
        <p:spPr>
          <a:xfrm>
            <a:off x="7748734" y="412598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ro-RO" dirty="0"/>
          </a:p>
        </p:txBody>
      </p:sp>
      <p:sp>
        <p:nvSpPr>
          <p:cNvPr id="47" name="CasetăText 46">
            <a:extLst>
              <a:ext uri="{FF2B5EF4-FFF2-40B4-BE49-F238E27FC236}">
                <a16:creationId xmlns:a16="http://schemas.microsoft.com/office/drawing/2014/main" id="{1214C2FE-BE28-48E1-B106-4AD310637A19}"/>
              </a:ext>
            </a:extLst>
          </p:cNvPr>
          <p:cNvSpPr txBox="1"/>
          <p:nvPr/>
        </p:nvSpPr>
        <p:spPr>
          <a:xfrm>
            <a:off x="9284926" y="412598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o-RO" dirty="0"/>
          </a:p>
        </p:txBody>
      </p:sp>
      <p:sp>
        <p:nvSpPr>
          <p:cNvPr id="48" name="CasetăText 47">
            <a:extLst>
              <a:ext uri="{FF2B5EF4-FFF2-40B4-BE49-F238E27FC236}">
                <a16:creationId xmlns:a16="http://schemas.microsoft.com/office/drawing/2014/main" id="{8E615EF1-CDF8-46F6-863C-4F7E1B8D7878}"/>
              </a:ext>
            </a:extLst>
          </p:cNvPr>
          <p:cNvSpPr txBox="1"/>
          <p:nvPr/>
        </p:nvSpPr>
        <p:spPr>
          <a:xfrm>
            <a:off x="6998926" y="4862156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ro-RO" dirty="0"/>
          </a:p>
        </p:txBody>
      </p:sp>
      <p:sp>
        <p:nvSpPr>
          <p:cNvPr id="49" name="CasetăText 48">
            <a:extLst>
              <a:ext uri="{FF2B5EF4-FFF2-40B4-BE49-F238E27FC236}">
                <a16:creationId xmlns:a16="http://schemas.microsoft.com/office/drawing/2014/main" id="{F43C186C-9FF7-4D6B-9D88-22F883A37167}"/>
              </a:ext>
            </a:extLst>
          </p:cNvPr>
          <p:cNvSpPr txBox="1"/>
          <p:nvPr/>
        </p:nvSpPr>
        <p:spPr>
          <a:xfrm>
            <a:off x="7748734" y="484054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ro-RO" dirty="0"/>
          </a:p>
        </p:txBody>
      </p:sp>
      <p:sp>
        <p:nvSpPr>
          <p:cNvPr id="50" name="CasetăText 49">
            <a:extLst>
              <a:ext uri="{FF2B5EF4-FFF2-40B4-BE49-F238E27FC236}">
                <a16:creationId xmlns:a16="http://schemas.microsoft.com/office/drawing/2014/main" id="{A7BE8720-B367-46A4-BA48-EA7C002402E8}"/>
              </a:ext>
            </a:extLst>
          </p:cNvPr>
          <p:cNvSpPr txBox="1"/>
          <p:nvPr/>
        </p:nvSpPr>
        <p:spPr>
          <a:xfrm>
            <a:off x="9293477" y="4862156"/>
            <a:ext cx="556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o-RO" dirty="0"/>
          </a:p>
        </p:txBody>
      </p:sp>
      <p:sp>
        <p:nvSpPr>
          <p:cNvPr id="51" name="Dreptunghi: colțuri rotunjite 50">
            <a:extLst>
              <a:ext uri="{FF2B5EF4-FFF2-40B4-BE49-F238E27FC236}">
                <a16:creationId xmlns:a16="http://schemas.microsoft.com/office/drawing/2014/main" id="{5D428F8D-1501-417A-AD29-3816F7245BD1}"/>
              </a:ext>
            </a:extLst>
          </p:cNvPr>
          <p:cNvSpPr/>
          <p:nvPr/>
        </p:nvSpPr>
        <p:spPr>
          <a:xfrm>
            <a:off x="6998926" y="4125984"/>
            <a:ext cx="1296753" cy="1248601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2" name="Dreptunghi: colțuri rotunjite 51">
            <a:extLst>
              <a:ext uri="{FF2B5EF4-FFF2-40B4-BE49-F238E27FC236}">
                <a16:creationId xmlns:a16="http://schemas.microsoft.com/office/drawing/2014/main" id="{F50A0B3A-1FF2-4461-959D-88FB48866BC8}"/>
              </a:ext>
            </a:extLst>
          </p:cNvPr>
          <p:cNvSpPr/>
          <p:nvPr/>
        </p:nvSpPr>
        <p:spPr>
          <a:xfrm>
            <a:off x="7643745" y="3336280"/>
            <a:ext cx="699345" cy="1239304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3" name="Dreptunghi: colțuri rotunjite 52">
            <a:extLst>
              <a:ext uri="{FF2B5EF4-FFF2-40B4-BE49-F238E27FC236}">
                <a16:creationId xmlns:a16="http://schemas.microsoft.com/office/drawing/2014/main" id="{92A7C550-3CC9-4AE1-9AD2-E51C463413FF}"/>
              </a:ext>
            </a:extLst>
          </p:cNvPr>
          <p:cNvSpPr/>
          <p:nvPr/>
        </p:nvSpPr>
        <p:spPr>
          <a:xfrm>
            <a:off x="8439137" y="2481396"/>
            <a:ext cx="654920" cy="136822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4" name="Dreptunghi: colțuri rotunjite 53">
            <a:extLst>
              <a:ext uri="{FF2B5EF4-FFF2-40B4-BE49-F238E27FC236}">
                <a16:creationId xmlns:a16="http://schemas.microsoft.com/office/drawing/2014/main" id="{2FF88CF7-A281-427D-9DB7-92885B83C2E9}"/>
              </a:ext>
            </a:extLst>
          </p:cNvPr>
          <p:cNvSpPr/>
          <p:nvPr/>
        </p:nvSpPr>
        <p:spPr>
          <a:xfrm>
            <a:off x="7694713" y="3258212"/>
            <a:ext cx="1296753" cy="540556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5" name="Formă liberă: formă 54">
            <a:extLst>
              <a:ext uri="{FF2B5EF4-FFF2-40B4-BE49-F238E27FC236}">
                <a16:creationId xmlns:a16="http://schemas.microsoft.com/office/drawing/2014/main" id="{98E114E7-488B-42AB-BCA4-BBC40895D0A5}"/>
              </a:ext>
            </a:extLst>
          </p:cNvPr>
          <p:cNvSpPr/>
          <p:nvPr/>
        </p:nvSpPr>
        <p:spPr>
          <a:xfrm rot="341728">
            <a:off x="6316550" y="4208649"/>
            <a:ext cx="1311927" cy="1175288"/>
          </a:xfrm>
          <a:custGeom>
            <a:avLst/>
            <a:gdLst>
              <a:gd name="connsiteX0" fmla="*/ 0 w 1325309"/>
              <a:gd name="connsiteY0" fmla="*/ 70011 h 1231299"/>
              <a:gd name="connsiteX1" fmla="*/ 1179576 w 1325309"/>
              <a:gd name="connsiteY1" fmla="*/ 97443 h 1231299"/>
              <a:gd name="connsiteX2" fmla="*/ 1188720 w 1325309"/>
              <a:gd name="connsiteY2" fmla="*/ 1011843 h 1231299"/>
              <a:gd name="connsiteX3" fmla="*/ 109728 w 1325309"/>
              <a:gd name="connsiteY3" fmla="*/ 1231299 h 1231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5309" h="1231299">
                <a:moveTo>
                  <a:pt x="0" y="70011"/>
                </a:moveTo>
                <a:cubicBezTo>
                  <a:pt x="490728" y="5241"/>
                  <a:pt x="981456" y="-59529"/>
                  <a:pt x="1179576" y="97443"/>
                </a:cubicBezTo>
                <a:cubicBezTo>
                  <a:pt x="1377696" y="254415"/>
                  <a:pt x="1367028" y="822867"/>
                  <a:pt x="1188720" y="1011843"/>
                </a:cubicBezTo>
                <a:cubicBezTo>
                  <a:pt x="1010412" y="1200819"/>
                  <a:pt x="320040" y="1228251"/>
                  <a:pt x="109728" y="1231299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6" name="Formă liberă: formă 55">
            <a:extLst>
              <a:ext uri="{FF2B5EF4-FFF2-40B4-BE49-F238E27FC236}">
                <a16:creationId xmlns:a16="http://schemas.microsoft.com/office/drawing/2014/main" id="{BF36A8FF-EF4A-49C5-913B-4FDF4292E6AF}"/>
              </a:ext>
            </a:extLst>
          </p:cNvPr>
          <p:cNvSpPr/>
          <p:nvPr/>
        </p:nvSpPr>
        <p:spPr>
          <a:xfrm rot="11155915">
            <a:off x="9201066" y="4085967"/>
            <a:ext cx="1234239" cy="1271833"/>
          </a:xfrm>
          <a:custGeom>
            <a:avLst/>
            <a:gdLst>
              <a:gd name="connsiteX0" fmla="*/ 0 w 1325309"/>
              <a:gd name="connsiteY0" fmla="*/ 70011 h 1231299"/>
              <a:gd name="connsiteX1" fmla="*/ 1179576 w 1325309"/>
              <a:gd name="connsiteY1" fmla="*/ 97443 h 1231299"/>
              <a:gd name="connsiteX2" fmla="*/ 1188720 w 1325309"/>
              <a:gd name="connsiteY2" fmla="*/ 1011843 h 1231299"/>
              <a:gd name="connsiteX3" fmla="*/ 109728 w 1325309"/>
              <a:gd name="connsiteY3" fmla="*/ 1231299 h 1231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5309" h="1231299">
                <a:moveTo>
                  <a:pt x="0" y="70011"/>
                </a:moveTo>
                <a:cubicBezTo>
                  <a:pt x="490728" y="5241"/>
                  <a:pt x="981456" y="-59529"/>
                  <a:pt x="1179576" y="97443"/>
                </a:cubicBezTo>
                <a:cubicBezTo>
                  <a:pt x="1377696" y="254415"/>
                  <a:pt x="1367028" y="822867"/>
                  <a:pt x="1188720" y="1011843"/>
                </a:cubicBezTo>
                <a:cubicBezTo>
                  <a:pt x="1010412" y="1200819"/>
                  <a:pt x="320040" y="1228251"/>
                  <a:pt x="109728" y="1231299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88164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FADDD1A7-CE0E-43C7-9B9F-5E4A1F71A2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7747" y="513184"/>
                <a:ext cx="10214936" cy="4861401"/>
              </a:xfrm>
            </p:spPr>
            <p:txBody>
              <a:bodyPr>
                <a:noAutofit/>
              </a:bodyPr>
              <a:lstStyle/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o-RO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o-RO" sz="105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ro-RO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solidFill>
                      <a:srgbClr val="7030A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ro-RO" sz="2400" i="1" baseline="-25000" dirty="0">
                    <a:solidFill>
                      <a:srgbClr val="7030A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400" i="1" baseline="-250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ro-RO" sz="2400" i="1" baseline="-250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 </a:t>
                </a:r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i="1" baseline="-250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o-RO" sz="2400" i="1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solidFill>
                      <a:srgbClr val="7030A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ro-RO" sz="2400" i="1" baseline="-25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ro-RO" sz="2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ro-RO" sz="240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?</m:t>
                    </m:r>
                    <m:r>
                      <a:rPr lang="ro-RO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o-RO" sz="2800" dirty="0"/>
              </a:p>
            </p:txBody>
          </p:sp>
        </mc:Choice>
        <mc:Fallback xmlns="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FADDD1A7-CE0E-43C7-9B9F-5E4A1F71A2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7747" y="513184"/>
                <a:ext cx="10214936" cy="4861401"/>
              </a:xfrm>
              <a:blipFill>
                <a:blip r:embed="rId2"/>
                <a:stretch>
                  <a:fillRect l="-835" t="-752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Imagine 22">
            <a:extLst>
              <a:ext uri="{FF2B5EF4-FFF2-40B4-BE49-F238E27FC236}">
                <a16:creationId xmlns:a16="http://schemas.microsoft.com/office/drawing/2014/main" id="{AA1849D8-9ED2-4735-B419-FE4D236C95F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EFEDE3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920497" y="1626512"/>
            <a:ext cx="5162186" cy="4718304"/>
          </a:xfrm>
          <a:prstGeom prst="rect">
            <a:avLst/>
          </a:prstGeom>
        </p:spPr>
      </p:pic>
      <p:sp>
        <p:nvSpPr>
          <p:cNvPr id="24" name="CasetăText 23">
            <a:extLst>
              <a:ext uri="{FF2B5EF4-FFF2-40B4-BE49-F238E27FC236}">
                <a16:creationId xmlns:a16="http://schemas.microsoft.com/office/drawing/2014/main" id="{F35F4BFE-1095-452A-8FA5-174588266042}"/>
              </a:ext>
            </a:extLst>
          </p:cNvPr>
          <p:cNvSpPr txBox="1"/>
          <p:nvPr/>
        </p:nvSpPr>
        <p:spPr>
          <a:xfrm>
            <a:off x="8501590" y="257455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o-RO" dirty="0"/>
          </a:p>
        </p:txBody>
      </p:sp>
      <p:sp>
        <p:nvSpPr>
          <p:cNvPr id="25" name="CasetăText 24">
            <a:extLst>
              <a:ext uri="{FF2B5EF4-FFF2-40B4-BE49-F238E27FC236}">
                <a16:creationId xmlns:a16="http://schemas.microsoft.com/office/drawing/2014/main" id="{9F8A574F-6CB1-48CF-9280-AAB57C45C339}"/>
              </a:ext>
            </a:extLst>
          </p:cNvPr>
          <p:cNvSpPr txBox="1"/>
          <p:nvPr/>
        </p:nvSpPr>
        <p:spPr>
          <a:xfrm>
            <a:off x="7748734" y="3357888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ro-RO" dirty="0"/>
          </a:p>
        </p:txBody>
      </p:sp>
      <p:sp>
        <p:nvSpPr>
          <p:cNvPr id="26" name="CasetăText 25">
            <a:extLst>
              <a:ext uri="{FF2B5EF4-FFF2-40B4-BE49-F238E27FC236}">
                <a16:creationId xmlns:a16="http://schemas.microsoft.com/office/drawing/2014/main" id="{1E39A7BC-39B4-4AEB-9346-84AD622FF954}"/>
              </a:ext>
            </a:extLst>
          </p:cNvPr>
          <p:cNvSpPr txBox="1"/>
          <p:nvPr/>
        </p:nvSpPr>
        <p:spPr>
          <a:xfrm>
            <a:off x="8522334" y="335788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o-RO" dirty="0"/>
          </a:p>
        </p:txBody>
      </p:sp>
      <p:sp>
        <p:nvSpPr>
          <p:cNvPr id="27" name="CasetăText 26">
            <a:extLst>
              <a:ext uri="{FF2B5EF4-FFF2-40B4-BE49-F238E27FC236}">
                <a16:creationId xmlns:a16="http://schemas.microsoft.com/office/drawing/2014/main" id="{6EE5E859-66F0-4A4F-A304-BDBF86115C3F}"/>
              </a:ext>
            </a:extLst>
          </p:cNvPr>
          <p:cNvSpPr txBox="1"/>
          <p:nvPr/>
        </p:nvSpPr>
        <p:spPr>
          <a:xfrm>
            <a:off x="6998926" y="412598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ro-RO" dirty="0"/>
          </a:p>
        </p:txBody>
      </p:sp>
      <p:sp>
        <p:nvSpPr>
          <p:cNvPr id="28" name="CasetăText 27">
            <a:extLst>
              <a:ext uri="{FF2B5EF4-FFF2-40B4-BE49-F238E27FC236}">
                <a16:creationId xmlns:a16="http://schemas.microsoft.com/office/drawing/2014/main" id="{9254F7E3-EE1C-4AB6-9BEE-0287E0F6A0FD}"/>
              </a:ext>
            </a:extLst>
          </p:cNvPr>
          <p:cNvSpPr txBox="1"/>
          <p:nvPr/>
        </p:nvSpPr>
        <p:spPr>
          <a:xfrm>
            <a:off x="7748734" y="412598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ro-RO" dirty="0"/>
          </a:p>
        </p:txBody>
      </p:sp>
      <p:sp>
        <p:nvSpPr>
          <p:cNvPr id="29" name="CasetăText 28">
            <a:extLst>
              <a:ext uri="{FF2B5EF4-FFF2-40B4-BE49-F238E27FC236}">
                <a16:creationId xmlns:a16="http://schemas.microsoft.com/office/drawing/2014/main" id="{EB289E5F-8A46-4464-9570-159D7B7C28B4}"/>
              </a:ext>
            </a:extLst>
          </p:cNvPr>
          <p:cNvSpPr txBox="1"/>
          <p:nvPr/>
        </p:nvSpPr>
        <p:spPr>
          <a:xfrm>
            <a:off x="9284926" y="412598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o-RO" dirty="0"/>
          </a:p>
        </p:txBody>
      </p:sp>
      <p:sp>
        <p:nvSpPr>
          <p:cNvPr id="30" name="CasetăText 29">
            <a:extLst>
              <a:ext uri="{FF2B5EF4-FFF2-40B4-BE49-F238E27FC236}">
                <a16:creationId xmlns:a16="http://schemas.microsoft.com/office/drawing/2014/main" id="{2F3EB591-6908-483E-B86A-EDA07CD852F8}"/>
              </a:ext>
            </a:extLst>
          </p:cNvPr>
          <p:cNvSpPr txBox="1"/>
          <p:nvPr/>
        </p:nvSpPr>
        <p:spPr>
          <a:xfrm>
            <a:off x="6998926" y="4862156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ro-RO" dirty="0"/>
          </a:p>
        </p:txBody>
      </p:sp>
      <p:sp>
        <p:nvSpPr>
          <p:cNvPr id="31" name="CasetăText 30">
            <a:extLst>
              <a:ext uri="{FF2B5EF4-FFF2-40B4-BE49-F238E27FC236}">
                <a16:creationId xmlns:a16="http://schemas.microsoft.com/office/drawing/2014/main" id="{E8EA8025-CC6C-4807-B717-0BF50C8AC94F}"/>
              </a:ext>
            </a:extLst>
          </p:cNvPr>
          <p:cNvSpPr txBox="1"/>
          <p:nvPr/>
        </p:nvSpPr>
        <p:spPr>
          <a:xfrm>
            <a:off x="7748734" y="484054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ro-RO" dirty="0"/>
          </a:p>
        </p:txBody>
      </p:sp>
      <p:sp>
        <p:nvSpPr>
          <p:cNvPr id="32" name="CasetăText 31">
            <a:extLst>
              <a:ext uri="{FF2B5EF4-FFF2-40B4-BE49-F238E27FC236}">
                <a16:creationId xmlns:a16="http://schemas.microsoft.com/office/drawing/2014/main" id="{8F1EEB97-AF51-445B-84EA-4AA78F494429}"/>
              </a:ext>
            </a:extLst>
          </p:cNvPr>
          <p:cNvSpPr txBox="1"/>
          <p:nvPr/>
        </p:nvSpPr>
        <p:spPr>
          <a:xfrm>
            <a:off x="9293477" y="4862156"/>
            <a:ext cx="556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o-RO" dirty="0"/>
          </a:p>
        </p:txBody>
      </p:sp>
      <p:sp>
        <p:nvSpPr>
          <p:cNvPr id="33" name="Dreptunghi: colțuri rotunjite 32">
            <a:extLst>
              <a:ext uri="{FF2B5EF4-FFF2-40B4-BE49-F238E27FC236}">
                <a16:creationId xmlns:a16="http://schemas.microsoft.com/office/drawing/2014/main" id="{152F220F-9EAD-428D-A912-A740D3287CFD}"/>
              </a:ext>
            </a:extLst>
          </p:cNvPr>
          <p:cNvSpPr/>
          <p:nvPr/>
        </p:nvSpPr>
        <p:spPr>
          <a:xfrm>
            <a:off x="6998926" y="4125984"/>
            <a:ext cx="1296753" cy="1248601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4" name="Dreptunghi: colțuri rotunjite 33">
            <a:extLst>
              <a:ext uri="{FF2B5EF4-FFF2-40B4-BE49-F238E27FC236}">
                <a16:creationId xmlns:a16="http://schemas.microsoft.com/office/drawing/2014/main" id="{ED0CD337-601C-44A6-BCB7-351F2E0BA183}"/>
              </a:ext>
            </a:extLst>
          </p:cNvPr>
          <p:cNvSpPr/>
          <p:nvPr/>
        </p:nvSpPr>
        <p:spPr>
          <a:xfrm>
            <a:off x="7643745" y="3336280"/>
            <a:ext cx="699345" cy="1239304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5" name="Dreptunghi: colțuri rotunjite 34">
            <a:extLst>
              <a:ext uri="{FF2B5EF4-FFF2-40B4-BE49-F238E27FC236}">
                <a16:creationId xmlns:a16="http://schemas.microsoft.com/office/drawing/2014/main" id="{8C4E977C-EF7F-4FF0-83BF-FC11CF303395}"/>
              </a:ext>
            </a:extLst>
          </p:cNvPr>
          <p:cNvSpPr/>
          <p:nvPr/>
        </p:nvSpPr>
        <p:spPr>
          <a:xfrm>
            <a:off x="8439137" y="2481396"/>
            <a:ext cx="654920" cy="136822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6" name="Dreptunghi: colțuri rotunjite 35">
            <a:extLst>
              <a:ext uri="{FF2B5EF4-FFF2-40B4-BE49-F238E27FC236}">
                <a16:creationId xmlns:a16="http://schemas.microsoft.com/office/drawing/2014/main" id="{5992AB47-9A55-4D02-B613-F67B89102DB6}"/>
              </a:ext>
            </a:extLst>
          </p:cNvPr>
          <p:cNvSpPr/>
          <p:nvPr/>
        </p:nvSpPr>
        <p:spPr>
          <a:xfrm>
            <a:off x="7694713" y="3258212"/>
            <a:ext cx="1296753" cy="540556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7" name="Formă liberă: formă 36">
            <a:extLst>
              <a:ext uri="{FF2B5EF4-FFF2-40B4-BE49-F238E27FC236}">
                <a16:creationId xmlns:a16="http://schemas.microsoft.com/office/drawing/2014/main" id="{DBBB78AF-5556-469C-80C9-4413B9CFBF6B}"/>
              </a:ext>
            </a:extLst>
          </p:cNvPr>
          <p:cNvSpPr/>
          <p:nvPr/>
        </p:nvSpPr>
        <p:spPr>
          <a:xfrm rot="341728">
            <a:off x="6316550" y="4208649"/>
            <a:ext cx="1311927" cy="1175288"/>
          </a:xfrm>
          <a:custGeom>
            <a:avLst/>
            <a:gdLst>
              <a:gd name="connsiteX0" fmla="*/ 0 w 1325309"/>
              <a:gd name="connsiteY0" fmla="*/ 70011 h 1231299"/>
              <a:gd name="connsiteX1" fmla="*/ 1179576 w 1325309"/>
              <a:gd name="connsiteY1" fmla="*/ 97443 h 1231299"/>
              <a:gd name="connsiteX2" fmla="*/ 1188720 w 1325309"/>
              <a:gd name="connsiteY2" fmla="*/ 1011843 h 1231299"/>
              <a:gd name="connsiteX3" fmla="*/ 109728 w 1325309"/>
              <a:gd name="connsiteY3" fmla="*/ 1231299 h 1231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5309" h="1231299">
                <a:moveTo>
                  <a:pt x="0" y="70011"/>
                </a:moveTo>
                <a:cubicBezTo>
                  <a:pt x="490728" y="5241"/>
                  <a:pt x="981456" y="-59529"/>
                  <a:pt x="1179576" y="97443"/>
                </a:cubicBezTo>
                <a:cubicBezTo>
                  <a:pt x="1377696" y="254415"/>
                  <a:pt x="1367028" y="822867"/>
                  <a:pt x="1188720" y="1011843"/>
                </a:cubicBezTo>
                <a:cubicBezTo>
                  <a:pt x="1010412" y="1200819"/>
                  <a:pt x="320040" y="1228251"/>
                  <a:pt x="109728" y="1231299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8" name="Formă liberă: formă 37">
            <a:extLst>
              <a:ext uri="{FF2B5EF4-FFF2-40B4-BE49-F238E27FC236}">
                <a16:creationId xmlns:a16="http://schemas.microsoft.com/office/drawing/2014/main" id="{634348E0-A04C-4554-9F48-2740C3C5BBF0}"/>
              </a:ext>
            </a:extLst>
          </p:cNvPr>
          <p:cNvSpPr/>
          <p:nvPr/>
        </p:nvSpPr>
        <p:spPr>
          <a:xfrm rot="11155915">
            <a:off x="9201066" y="4085967"/>
            <a:ext cx="1234239" cy="1271833"/>
          </a:xfrm>
          <a:custGeom>
            <a:avLst/>
            <a:gdLst>
              <a:gd name="connsiteX0" fmla="*/ 0 w 1325309"/>
              <a:gd name="connsiteY0" fmla="*/ 70011 h 1231299"/>
              <a:gd name="connsiteX1" fmla="*/ 1179576 w 1325309"/>
              <a:gd name="connsiteY1" fmla="*/ 97443 h 1231299"/>
              <a:gd name="connsiteX2" fmla="*/ 1188720 w 1325309"/>
              <a:gd name="connsiteY2" fmla="*/ 1011843 h 1231299"/>
              <a:gd name="connsiteX3" fmla="*/ 109728 w 1325309"/>
              <a:gd name="connsiteY3" fmla="*/ 1231299 h 1231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5309" h="1231299">
                <a:moveTo>
                  <a:pt x="0" y="70011"/>
                </a:moveTo>
                <a:cubicBezTo>
                  <a:pt x="490728" y="5241"/>
                  <a:pt x="981456" y="-59529"/>
                  <a:pt x="1179576" y="97443"/>
                </a:cubicBezTo>
                <a:cubicBezTo>
                  <a:pt x="1377696" y="254415"/>
                  <a:pt x="1367028" y="822867"/>
                  <a:pt x="1188720" y="1011843"/>
                </a:cubicBezTo>
                <a:cubicBezTo>
                  <a:pt x="1010412" y="1200819"/>
                  <a:pt x="320040" y="1228251"/>
                  <a:pt x="109728" y="1231299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79129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FADDD1A7-CE0E-43C7-9B9F-5E4A1F71A2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7747" y="513184"/>
                <a:ext cx="10214936" cy="4861401"/>
              </a:xfrm>
            </p:spPr>
            <p:txBody>
              <a:bodyPr>
                <a:noAutofit/>
              </a:bodyPr>
              <a:lstStyle/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o-RO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o-RO" sz="105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ro-RO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solidFill>
                      <a:srgbClr val="7030A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ro-RO" sz="2400" i="1" baseline="-25000" dirty="0">
                    <a:solidFill>
                      <a:srgbClr val="7030A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400" i="1" baseline="-250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ro-RO" sz="2400" i="1" baseline="-250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 </a:t>
                </a:r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i="1" baseline="-250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o-RO" sz="2400" i="1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solidFill>
                      <a:srgbClr val="7030A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ro-RO" sz="2400" i="1" baseline="-25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ro-RO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o-RO" sz="2800" dirty="0"/>
              </a:p>
            </p:txBody>
          </p:sp>
        </mc:Choice>
        <mc:Fallback xmlns="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FADDD1A7-CE0E-43C7-9B9F-5E4A1F71A2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7747" y="513184"/>
                <a:ext cx="10214936" cy="4861401"/>
              </a:xfrm>
              <a:blipFill>
                <a:blip r:embed="rId2"/>
                <a:stretch>
                  <a:fillRect l="-835" t="-752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Imagine 22">
            <a:extLst>
              <a:ext uri="{FF2B5EF4-FFF2-40B4-BE49-F238E27FC236}">
                <a16:creationId xmlns:a16="http://schemas.microsoft.com/office/drawing/2014/main" id="{AA1849D8-9ED2-4735-B419-FE4D236C95F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EFEDE3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920497" y="1626512"/>
            <a:ext cx="5162186" cy="4718304"/>
          </a:xfrm>
          <a:prstGeom prst="rect">
            <a:avLst/>
          </a:prstGeom>
        </p:spPr>
      </p:pic>
      <p:sp>
        <p:nvSpPr>
          <p:cNvPr id="24" name="CasetăText 23">
            <a:extLst>
              <a:ext uri="{FF2B5EF4-FFF2-40B4-BE49-F238E27FC236}">
                <a16:creationId xmlns:a16="http://schemas.microsoft.com/office/drawing/2014/main" id="{F35F4BFE-1095-452A-8FA5-174588266042}"/>
              </a:ext>
            </a:extLst>
          </p:cNvPr>
          <p:cNvSpPr txBox="1"/>
          <p:nvPr/>
        </p:nvSpPr>
        <p:spPr>
          <a:xfrm>
            <a:off x="8501590" y="257455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o-RO" dirty="0"/>
          </a:p>
        </p:txBody>
      </p:sp>
      <p:sp>
        <p:nvSpPr>
          <p:cNvPr id="25" name="CasetăText 24">
            <a:extLst>
              <a:ext uri="{FF2B5EF4-FFF2-40B4-BE49-F238E27FC236}">
                <a16:creationId xmlns:a16="http://schemas.microsoft.com/office/drawing/2014/main" id="{9F8A574F-6CB1-48CF-9280-AAB57C45C339}"/>
              </a:ext>
            </a:extLst>
          </p:cNvPr>
          <p:cNvSpPr txBox="1"/>
          <p:nvPr/>
        </p:nvSpPr>
        <p:spPr>
          <a:xfrm>
            <a:off x="7748734" y="3357888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ro-RO" dirty="0"/>
          </a:p>
        </p:txBody>
      </p:sp>
      <p:sp>
        <p:nvSpPr>
          <p:cNvPr id="26" name="CasetăText 25">
            <a:extLst>
              <a:ext uri="{FF2B5EF4-FFF2-40B4-BE49-F238E27FC236}">
                <a16:creationId xmlns:a16="http://schemas.microsoft.com/office/drawing/2014/main" id="{1E39A7BC-39B4-4AEB-9346-84AD622FF954}"/>
              </a:ext>
            </a:extLst>
          </p:cNvPr>
          <p:cNvSpPr txBox="1"/>
          <p:nvPr/>
        </p:nvSpPr>
        <p:spPr>
          <a:xfrm>
            <a:off x="8522334" y="335788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o-RO" dirty="0"/>
          </a:p>
        </p:txBody>
      </p:sp>
      <p:sp>
        <p:nvSpPr>
          <p:cNvPr id="27" name="CasetăText 26">
            <a:extLst>
              <a:ext uri="{FF2B5EF4-FFF2-40B4-BE49-F238E27FC236}">
                <a16:creationId xmlns:a16="http://schemas.microsoft.com/office/drawing/2014/main" id="{6EE5E859-66F0-4A4F-A304-BDBF86115C3F}"/>
              </a:ext>
            </a:extLst>
          </p:cNvPr>
          <p:cNvSpPr txBox="1"/>
          <p:nvPr/>
        </p:nvSpPr>
        <p:spPr>
          <a:xfrm>
            <a:off x="6998926" y="412598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ro-RO" dirty="0"/>
          </a:p>
        </p:txBody>
      </p:sp>
      <p:sp>
        <p:nvSpPr>
          <p:cNvPr id="28" name="CasetăText 27">
            <a:extLst>
              <a:ext uri="{FF2B5EF4-FFF2-40B4-BE49-F238E27FC236}">
                <a16:creationId xmlns:a16="http://schemas.microsoft.com/office/drawing/2014/main" id="{9254F7E3-EE1C-4AB6-9BEE-0287E0F6A0FD}"/>
              </a:ext>
            </a:extLst>
          </p:cNvPr>
          <p:cNvSpPr txBox="1"/>
          <p:nvPr/>
        </p:nvSpPr>
        <p:spPr>
          <a:xfrm>
            <a:off x="7748734" y="412598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ro-RO" dirty="0"/>
          </a:p>
        </p:txBody>
      </p:sp>
      <p:sp>
        <p:nvSpPr>
          <p:cNvPr id="29" name="CasetăText 28">
            <a:extLst>
              <a:ext uri="{FF2B5EF4-FFF2-40B4-BE49-F238E27FC236}">
                <a16:creationId xmlns:a16="http://schemas.microsoft.com/office/drawing/2014/main" id="{EB289E5F-8A46-4464-9570-159D7B7C28B4}"/>
              </a:ext>
            </a:extLst>
          </p:cNvPr>
          <p:cNvSpPr txBox="1"/>
          <p:nvPr/>
        </p:nvSpPr>
        <p:spPr>
          <a:xfrm>
            <a:off x="9284926" y="412598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o-RO" dirty="0"/>
          </a:p>
        </p:txBody>
      </p:sp>
      <p:sp>
        <p:nvSpPr>
          <p:cNvPr id="30" name="CasetăText 29">
            <a:extLst>
              <a:ext uri="{FF2B5EF4-FFF2-40B4-BE49-F238E27FC236}">
                <a16:creationId xmlns:a16="http://schemas.microsoft.com/office/drawing/2014/main" id="{2F3EB591-6908-483E-B86A-EDA07CD852F8}"/>
              </a:ext>
            </a:extLst>
          </p:cNvPr>
          <p:cNvSpPr txBox="1"/>
          <p:nvPr/>
        </p:nvSpPr>
        <p:spPr>
          <a:xfrm>
            <a:off x="6998926" y="4862156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ro-RO" dirty="0"/>
          </a:p>
        </p:txBody>
      </p:sp>
      <p:sp>
        <p:nvSpPr>
          <p:cNvPr id="31" name="CasetăText 30">
            <a:extLst>
              <a:ext uri="{FF2B5EF4-FFF2-40B4-BE49-F238E27FC236}">
                <a16:creationId xmlns:a16="http://schemas.microsoft.com/office/drawing/2014/main" id="{E8EA8025-CC6C-4807-B717-0BF50C8AC94F}"/>
              </a:ext>
            </a:extLst>
          </p:cNvPr>
          <p:cNvSpPr txBox="1"/>
          <p:nvPr/>
        </p:nvSpPr>
        <p:spPr>
          <a:xfrm>
            <a:off x="7748734" y="484054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ro-RO" dirty="0"/>
          </a:p>
        </p:txBody>
      </p:sp>
      <p:sp>
        <p:nvSpPr>
          <p:cNvPr id="32" name="CasetăText 31">
            <a:extLst>
              <a:ext uri="{FF2B5EF4-FFF2-40B4-BE49-F238E27FC236}">
                <a16:creationId xmlns:a16="http://schemas.microsoft.com/office/drawing/2014/main" id="{8F1EEB97-AF51-445B-84EA-4AA78F494429}"/>
              </a:ext>
            </a:extLst>
          </p:cNvPr>
          <p:cNvSpPr txBox="1"/>
          <p:nvPr/>
        </p:nvSpPr>
        <p:spPr>
          <a:xfrm>
            <a:off x="9293477" y="4862156"/>
            <a:ext cx="556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o-RO" dirty="0"/>
          </a:p>
        </p:txBody>
      </p:sp>
      <p:sp>
        <p:nvSpPr>
          <p:cNvPr id="33" name="Dreptunghi: colțuri rotunjite 32">
            <a:extLst>
              <a:ext uri="{FF2B5EF4-FFF2-40B4-BE49-F238E27FC236}">
                <a16:creationId xmlns:a16="http://schemas.microsoft.com/office/drawing/2014/main" id="{152F220F-9EAD-428D-A912-A740D3287CFD}"/>
              </a:ext>
            </a:extLst>
          </p:cNvPr>
          <p:cNvSpPr/>
          <p:nvPr/>
        </p:nvSpPr>
        <p:spPr>
          <a:xfrm>
            <a:off x="6998926" y="4125984"/>
            <a:ext cx="1296753" cy="1248601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4" name="Dreptunghi: colțuri rotunjite 33">
            <a:extLst>
              <a:ext uri="{FF2B5EF4-FFF2-40B4-BE49-F238E27FC236}">
                <a16:creationId xmlns:a16="http://schemas.microsoft.com/office/drawing/2014/main" id="{ED0CD337-601C-44A6-BCB7-351F2E0BA183}"/>
              </a:ext>
            </a:extLst>
          </p:cNvPr>
          <p:cNvSpPr/>
          <p:nvPr/>
        </p:nvSpPr>
        <p:spPr>
          <a:xfrm>
            <a:off x="7643745" y="3336280"/>
            <a:ext cx="699345" cy="1239304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5" name="Dreptunghi: colțuri rotunjite 34">
            <a:extLst>
              <a:ext uri="{FF2B5EF4-FFF2-40B4-BE49-F238E27FC236}">
                <a16:creationId xmlns:a16="http://schemas.microsoft.com/office/drawing/2014/main" id="{8C4E977C-EF7F-4FF0-83BF-FC11CF303395}"/>
              </a:ext>
            </a:extLst>
          </p:cNvPr>
          <p:cNvSpPr/>
          <p:nvPr/>
        </p:nvSpPr>
        <p:spPr>
          <a:xfrm>
            <a:off x="8439137" y="2481396"/>
            <a:ext cx="654920" cy="136822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6" name="Dreptunghi: colțuri rotunjite 35">
            <a:extLst>
              <a:ext uri="{FF2B5EF4-FFF2-40B4-BE49-F238E27FC236}">
                <a16:creationId xmlns:a16="http://schemas.microsoft.com/office/drawing/2014/main" id="{5992AB47-9A55-4D02-B613-F67B89102DB6}"/>
              </a:ext>
            </a:extLst>
          </p:cNvPr>
          <p:cNvSpPr/>
          <p:nvPr/>
        </p:nvSpPr>
        <p:spPr>
          <a:xfrm>
            <a:off x="7694713" y="3258212"/>
            <a:ext cx="1296753" cy="540556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7" name="Formă liberă: formă 36">
            <a:extLst>
              <a:ext uri="{FF2B5EF4-FFF2-40B4-BE49-F238E27FC236}">
                <a16:creationId xmlns:a16="http://schemas.microsoft.com/office/drawing/2014/main" id="{DBBB78AF-5556-469C-80C9-4413B9CFBF6B}"/>
              </a:ext>
            </a:extLst>
          </p:cNvPr>
          <p:cNvSpPr/>
          <p:nvPr/>
        </p:nvSpPr>
        <p:spPr>
          <a:xfrm rot="341728">
            <a:off x="6316550" y="4208649"/>
            <a:ext cx="1311927" cy="1175288"/>
          </a:xfrm>
          <a:custGeom>
            <a:avLst/>
            <a:gdLst>
              <a:gd name="connsiteX0" fmla="*/ 0 w 1325309"/>
              <a:gd name="connsiteY0" fmla="*/ 70011 h 1231299"/>
              <a:gd name="connsiteX1" fmla="*/ 1179576 w 1325309"/>
              <a:gd name="connsiteY1" fmla="*/ 97443 h 1231299"/>
              <a:gd name="connsiteX2" fmla="*/ 1188720 w 1325309"/>
              <a:gd name="connsiteY2" fmla="*/ 1011843 h 1231299"/>
              <a:gd name="connsiteX3" fmla="*/ 109728 w 1325309"/>
              <a:gd name="connsiteY3" fmla="*/ 1231299 h 1231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5309" h="1231299">
                <a:moveTo>
                  <a:pt x="0" y="70011"/>
                </a:moveTo>
                <a:cubicBezTo>
                  <a:pt x="490728" y="5241"/>
                  <a:pt x="981456" y="-59529"/>
                  <a:pt x="1179576" y="97443"/>
                </a:cubicBezTo>
                <a:cubicBezTo>
                  <a:pt x="1377696" y="254415"/>
                  <a:pt x="1367028" y="822867"/>
                  <a:pt x="1188720" y="1011843"/>
                </a:cubicBezTo>
                <a:cubicBezTo>
                  <a:pt x="1010412" y="1200819"/>
                  <a:pt x="320040" y="1228251"/>
                  <a:pt x="109728" y="1231299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8" name="Formă liberă: formă 37">
            <a:extLst>
              <a:ext uri="{FF2B5EF4-FFF2-40B4-BE49-F238E27FC236}">
                <a16:creationId xmlns:a16="http://schemas.microsoft.com/office/drawing/2014/main" id="{634348E0-A04C-4554-9F48-2740C3C5BBF0}"/>
              </a:ext>
            </a:extLst>
          </p:cNvPr>
          <p:cNvSpPr/>
          <p:nvPr/>
        </p:nvSpPr>
        <p:spPr>
          <a:xfrm rot="11155915">
            <a:off x="9201066" y="4085967"/>
            <a:ext cx="1234239" cy="1271833"/>
          </a:xfrm>
          <a:custGeom>
            <a:avLst/>
            <a:gdLst>
              <a:gd name="connsiteX0" fmla="*/ 0 w 1325309"/>
              <a:gd name="connsiteY0" fmla="*/ 70011 h 1231299"/>
              <a:gd name="connsiteX1" fmla="*/ 1179576 w 1325309"/>
              <a:gd name="connsiteY1" fmla="*/ 97443 h 1231299"/>
              <a:gd name="connsiteX2" fmla="*/ 1188720 w 1325309"/>
              <a:gd name="connsiteY2" fmla="*/ 1011843 h 1231299"/>
              <a:gd name="connsiteX3" fmla="*/ 109728 w 1325309"/>
              <a:gd name="connsiteY3" fmla="*/ 1231299 h 1231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5309" h="1231299">
                <a:moveTo>
                  <a:pt x="0" y="70011"/>
                </a:moveTo>
                <a:cubicBezTo>
                  <a:pt x="490728" y="5241"/>
                  <a:pt x="981456" y="-59529"/>
                  <a:pt x="1179576" y="97443"/>
                </a:cubicBezTo>
                <a:cubicBezTo>
                  <a:pt x="1377696" y="254415"/>
                  <a:pt x="1367028" y="822867"/>
                  <a:pt x="1188720" y="1011843"/>
                </a:cubicBezTo>
                <a:cubicBezTo>
                  <a:pt x="1010412" y="1200819"/>
                  <a:pt x="320040" y="1228251"/>
                  <a:pt x="109728" y="1231299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76942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FADDD1A7-CE0E-43C7-9B9F-5E4A1F71A2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7747" y="513184"/>
                <a:ext cx="10214936" cy="4861401"/>
              </a:xfrm>
            </p:spPr>
            <p:txBody>
              <a:bodyPr>
                <a:noAutofit/>
              </a:bodyPr>
              <a:lstStyle/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o-RO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o-RO" sz="1050" dirty="0"/>
              </a:p>
              <a:p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ro-RO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ro-RO" sz="2400" i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i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solidFill>
                      <a:srgbClr val="00B0F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ro-RO" sz="2400" i="1" baseline="-25000" dirty="0">
                    <a:solidFill>
                      <a:srgbClr val="00B0F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8 </a:t>
                </a:r>
                <a:r>
                  <a:rPr lang="ro-RO" sz="2400" i="1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 </a:t>
                </a:r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solidFill>
                      <a:srgbClr val="00B0F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ro-RO" sz="2400" i="1" baseline="-25000" dirty="0">
                    <a:solidFill>
                      <a:srgbClr val="00B0F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ro-RO" sz="2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?</m:t>
                    </m:r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o-RO" sz="2800" dirty="0"/>
              </a:p>
            </p:txBody>
          </p:sp>
        </mc:Choice>
        <mc:Fallback xmlns="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FADDD1A7-CE0E-43C7-9B9F-5E4A1F71A2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7747" y="513184"/>
                <a:ext cx="10214936" cy="4861401"/>
              </a:xfrm>
              <a:blipFill>
                <a:blip r:embed="rId2"/>
                <a:stretch>
                  <a:fillRect l="-835" t="-752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Imagine 40">
            <a:extLst>
              <a:ext uri="{FF2B5EF4-FFF2-40B4-BE49-F238E27FC236}">
                <a16:creationId xmlns:a16="http://schemas.microsoft.com/office/drawing/2014/main" id="{D5C1BE11-253A-42D6-AE74-ACD36182D60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EFEDE3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920497" y="1626512"/>
            <a:ext cx="5162186" cy="4718304"/>
          </a:xfrm>
          <a:prstGeom prst="rect">
            <a:avLst/>
          </a:prstGeom>
        </p:spPr>
      </p:pic>
      <p:sp>
        <p:nvSpPr>
          <p:cNvPr id="42" name="CasetăText 41">
            <a:extLst>
              <a:ext uri="{FF2B5EF4-FFF2-40B4-BE49-F238E27FC236}">
                <a16:creationId xmlns:a16="http://schemas.microsoft.com/office/drawing/2014/main" id="{8A9FE463-D1DC-426B-BE78-E49A7F9F361C}"/>
              </a:ext>
            </a:extLst>
          </p:cNvPr>
          <p:cNvSpPr txBox="1"/>
          <p:nvPr/>
        </p:nvSpPr>
        <p:spPr>
          <a:xfrm>
            <a:off x="8501590" y="257455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o-RO" dirty="0"/>
          </a:p>
        </p:txBody>
      </p:sp>
      <p:sp>
        <p:nvSpPr>
          <p:cNvPr id="43" name="CasetăText 42">
            <a:extLst>
              <a:ext uri="{FF2B5EF4-FFF2-40B4-BE49-F238E27FC236}">
                <a16:creationId xmlns:a16="http://schemas.microsoft.com/office/drawing/2014/main" id="{8C06DDA4-0492-45B5-BA5D-BB350C6698E0}"/>
              </a:ext>
            </a:extLst>
          </p:cNvPr>
          <p:cNvSpPr txBox="1"/>
          <p:nvPr/>
        </p:nvSpPr>
        <p:spPr>
          <a:xfrm>
            <a:off x="7748734" y="3357888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ro-RO" dirty="0"/>
          </a:p>
        </p:txBody>
      </p:sp>
      <p:sp>
        <p:nvSpPr>
          <p:cNvPr id="44" name="CasetăText 43">
            <a:extLst>
              <a:ext uri="{FF2B5EF4-FFF2-40B4-BE49-F238E27FC236}">
                <a16:creationId xmlns:a16="http://schemas.microsoft.com/office/drawing/2014/main" id="{69212C97-A682-42FF-A097-D3CC22FB14F1}"/>
              </a:ext>
            </a:extLst>
          </p:cNvPr>
          <p:cNvSpPr txBox="1"/>
          <p:nvPr/>
        </p:nvSpPr>
        <p:spPr>
          <a:xfrm>
            <a:off x="8522334" y="335788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o-RO" dirty="0"/>
          </a:p>
        </p:txBody>
      </p:sp>
      <p:sp>
        <p:nvSpPr>
          <p:cNvPr id="45" name="CasetăText 44">
            <a:extLst>
              <a:ext uri="{FF2B5EF4-FFF2-40B4-BE49-F238E27FC236}">
                <a16:creationId xmlns:a16="http://schemas.microsoft.com/office/drawing/2014/main" id="{5AE8947E-9910-4CE7-8C42-0579AEBBEC07}"/>
              </a:ext>
            </a:extLst>
          </p:cNvPr>
          <p:cNvSpPr txBox="1"/>
          <p:nvPr/>
        </p:nvSpPr>
        <p:spPr>
          <a:xfrm>
            <a:off x="6998926" y="412598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ro-RO" dirty="0"/>
          </a:p>
        </p:txBody>
      </p:sp>
      <p:sp>
        <p:nvSpPr>
          <p:cNvPr id="46" name="CasetăText 45">
            <a:extLst>
              <a:ext uri="{FF2B5EF4-FFF2-40B4-BE49-F238E27FC236}">
                <a16:creationId xmlns:a16="http://schemas.microsoft.com/office/drawing/2014/main" id="{FDCD62B6-A281-4446-A422-33CA3F0EE0A3}"/>
              </a:ext>
            </a:extLst>
          </p:cNvPr>
          <p:cNvSpPr txBox="1"/>
          <p:nvPr/>
        </p:nvSpPr>
        <p:spPr>
          <a:xfrm>
            <a:off x="7748734" y="412598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ro-RO" dirty="0"/>
          </a:p>
        </p:txBody>
      </p:sp>
      <p:sp>
        <p:nvSpPr>
          <p:cNvPr id="47" name="CasetăText 46">
            <a:extLst>
              <a:ext uri="{FF2B5EF4-FFF2-40B4-BE49-F238E27FC236}">
                <a16:creationId xmlns:a16="http://schemas.microsoft.com/office/drawing/2014/main" id="{1214C2FE-BE28-48E1-B106-4AD310637A19}"/>
              </a:ext>
            </a:extLst>
          </p:cNvPr>
          <p:cNvSpPr txBox="1"/>
          <p:nvPr/>
        </p:nvSpPr>
        <p:spPr>
          <a:xfrm>
            <a:off x="9284926" y="412598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o-RO" dirty="0"/>
          </a:p>
        </p:txBody>
      </p:sp>
      <p:sp>
        <p:nvSpPr>
          <p:cNvPr id="48" name="CasetăText 47">
            <a:extLst>
              <a:ext uri="{FF2B5EF4-FFF2-40B4-BE49-F238E27FC236}">
                <a16:creationId xmlns:a16="http://schemas.microsoft.com/office/drawing/2014/main" id="{8E615EF1-CDF8-46F6-863C-4F7E1B8D7878}"/>
              </a:ext>
            </a:extLst>
          </p:cNvPr>
          <p:cNvSpPr txBox="1"/>
          <p:nvPr/>
        </p:nvSpPr>
        <p:spPr>
          <a:xfrm>
            <a:off x="6998926" y="4862156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ro-RO" dirty="0"/>
          </a:p>
        </p:txBody>
      </p:sp>
      <p:sp>
        <p:nvSpPr>
          <p:cNvPr id="49" name="CasetăText 48">
            <a:extLst>
              <a:ext uri="{FF2B5EF4-FFF2-40B4-BE49-F238E27FC236}">
                <a16:creationId xmlns:a16="http://schemas.microsoft.com/office/drawing/2014/main" id="{F43C186C-9FF7-4D6B-9D88-22F883A37167}"/>
              </a:ext>
            </a:extLst>
          </p:cNvPr>
          <p:cNvSpPr txBox="1"/>
          <p:nvPr/>
        </p:nvSpPr>
        <p:spPr>
          <a:xfrm>
            <a:off x="7748734" y="484054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ro-RO" dirty="0"/>
          </a:p>
        </p:txBody>
      </p:sp>
      <p:sp>
        <p:nvSpPr>
          <p:cNvPr id="50" name="CasetăText 49">
            <a:extLst>
              <a:ext uri="{FF2B5EF4-FFF2-40B4-BE49-F238E27FC236}">
                <a16:creationId xmlns:a16="http://schemas.microsoft.com/office/drawing/2014/main" id="{A7BE8720-B367-46A4-BA48-EA7C002402E8}"/>
              </a:ext>
            </a:extLst>
          </p:cNvPr>
          <p:cNvSpPr txBox="1"/>
          <p:nvPr/>
        </p:nvSpPr>
        <p:spPr>
          <a:xfrm>
            <a:off x="9293477" y="4862156"/>
            <a:ext cx="556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o-RO" dirty="0"/>
          </a:p>
        </p:txBody>
      </p:sp>
      <p:sp>
        <p:nvSpPr>
          <p:cNvPr id="51" name="Dreptunghi: colțuri rotunjite 50">
            <a:extLst>
              <a:ext uri="{FF2B5EF4-FFF2-40B4-BE49-F238E27FC236}">
                <a16:creationId xmlns:a16="http://schemas.microsoft.com/office/drawing/2014/main" id="{5D428F8D-1501-417A-AD29-3816F7245BD1}"/>
              </a:ext>
            </a:extLst>
          </p:cNvPr>
          <p:cNvSpPr/>
          <p:nvPr/>
        </p:nvSpPr>
        <p:spPr>
          <a:xfrm>
            <a:off x="6998926" y="4125984"/>
            <a:ext cx="1296753" cy="1248601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2" name="Dreptunghi: colțuri rotunjite 51">
            <a:extLst>
              <a:ext uri="{FF2B5EF4-FFF2-40B4-BE49-F238E27FC236}">
                <a16:creationId xmlns:a16="http://schemas.microsoft.com/office/drawing/2014/main" id="{F50A0B3A-1FF2-4461-959D-88FB48866BC8}"/>
              </a:ext>
            </a:extLst>
          </p:cNvPr>
          <p:cNvSpPr/>
          <p:nvPr/>
        </p:nvSpPr>
        <p:spPr>
          <a:xfrm>
            <a:off x="7643745" y="3336280"/>
            <a:ext cx="699345" cy="1239304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3" name="Dreptunghi: colțuri rotunjite 52">
            <a:extLst>
              <a:ext uri="{FF2B5EF4-FFF2-40B4-BE49-F238E27FC236}">
                <a16:creationId xmlns:a16="http://schemas.microsoft.com/office/drawing/2014/main" id="{92A7C550-3CC9-4AE1-9AD2-E51C463413FF}"/>
              </a:ext>
            </a:extLst>
          </p:cNvPr>
          <p:cNvSpPr/>
          <p:nvPr/>
        </p:nvSpPr>
        <p:spPr>
          <a:xfrm>
            <a:off x="8439137" y="2481396"/>
            <a:ext cx="654920" cy="136822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4" name="Dreptunghi: colțuri rotunjite 53">
            <a:extLst>
              <a:ext uri="{FF2B5EF4-FFF2-40B4-BE49-F238E27FC236}">
                <a16:creationId xmlns:a16="http://schemas.microsoft.com/office/drawing/2014/main" id="{2FF88CF7-A281-427D-9DB7-92885B83C2E9}"/>
              </a:ext>
            </a:extLst>
          </p:cNvPr>
          <p:cNvSpPr/>
          <p:nvPr/>
        </p:nvSpPr>
        <p:spPr>
          <a:xfrm>
            <a:off x="7694713" y="3258212"/>
            <a:ext cx="1296753" cy="540556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5" name="Formă liberă: formă 54">
            <a:extLst>
              <a:ext uri="{FF2B5EF4-FFF2-40B4-BE49-F238E27FC236}">
                <a16:creationId xmlns:a16="http://schemas.microsoft.com/office/drawing/2014/main" id="{98E114E7-488B-42AB-BCA4-BBC40895D0A5}"/>
              </a:ext>
            </a:extLst>
          </p:cNvPr>
          <p:cNvSpPr/>
          <p:nvPr/>
        </p:nvSpPr>
        <p:spPr>
          <a:xfrm rot="341728">
            <a:off x="6316550" y="4208649"/>
            <a:ext cx="1311927" cy="1175288"/>
          </a:xfrm>
          <a:custGeom>
            <a:avLst/>
            <a:gdLst>
              <a:gd name="connsiteX0" fmla="*/ 0 w 1325309"/>
              <a:gd name="connsiteY0" fmla="*/ 70011 h 1231299"/>
              <a:gd name="connsiteX1" fmla="*/ 1179576 w 1325309"/>
              <a:gd name="connsiteY1" fmla="*/ 97443 h 1231299"/>
              <a:gd name="connsiteX2" fmla="*/ 1188720 w 1325309"/>
              <a:gd name="connsiteY2" fmla="*/ 1011843 h 1231299"/>
              <a:gd name="connsiteX3" fmla="*/ 109728 w 1325309"/>
              <a:gd name="connsiteY3" fmla="*/ 1231299 h 1231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5309" h="1231299">
                <a:moveTo>
                  <a:pt x="0" y="70011"/>
                </a:moveTo>
                <a:cubicBezTo>
                  <a:pt x="490728" y="5241"/>
                  <a:pt x="981456" y="-59529"/>
                  <a:pt x="1179576" y="97443"/>
                </a:cubicBezTo>
                <a:cubicBezTo>
                  <a:pt x="1377696" y="254415"/>
                  <a:pt x="1367028" y="822867"/>
                  <a:pt x="1188720" y="1011843"/>
                </a:cubicBezTo>
                <a:cubicBezTo>
                  <a:pt x="1010412" y="1200819"/>
                  <a:pt x="320040" y="1228251"/>
                  <a:pt x="109728" y="1231299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6" name="Formă liberă: formă 55">
            <a:extLst>
              <a:ext uri="{FF2B5EF4-FFF2-40B4-BE49-F238E27FC236}">
                <a16:creationId xmlns:a16="http://schemas.microsoft.com/office/drawing/2014/main" id="{BF36A8FF-EF4A-49C5-913B-4FDF4292E6AF}"/>
              </a:ext>
            </a:extLst>
          </p:cNvPr>
          <p:cNvSpPr/>
          <p:nvPr/>
        </p:nvSpPr>
        <p:spPr>
          <a:xfrm rot="11155915">
            <a:off x="9201066" y="4085967"/>
            <a:ext cx="1234239" cy="1271833"/>
          </a:xfrm>
          <a:custGeom>
            <a:avLst/>
            <a:gdLst>
              <a:gd name="connsiteX0" fmla="*/ 0 w 1325309"/>
              <a:gd name="connsiteY0" fmla="*/ 70011 h 1231299"/>
              <a:gd name="connsiteX1" fmla="*/ 1179576 w 1325309"/>
              <a:gd name="connsiteY1" fmla="*/ 97443 h 1231299"/>
              <a:gd name="connsiteX2" fmla="*/ 1188720 w 1325309"/>
              <a:gd name="connsiteY2" fmla="*/ 1011843 h 1231299"/>
              <a:gd name="connsiteX3" fmla="*/ 109728 w 1325309"/>
              <a:gd name="connsiteY3" fmla="*/ 1231299 h 1231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5309" h="1231299">
                <a:moveTo>
                  <a:pt x="0" y="70011"/>
                </a:moveTo>
                <a:cubicBezTo>
                  <a:pt x="490728" y="5241"/>
                  <a:pt x="981456" y="-59529"/>
                  <a:pt x="1179576" y="97443"/>
                </a:cubicBezTo>
                <a:cubicBezTo>
                  <a:pt x="1377696" y="254415"/>
                  <a:pt x="1367028" y="822867"/>
                  <a:pt x="1188720" y="1011843"/>
                </a:cubicBezTo>
                <a:cubicBezTo>
                  <a:pt x="1010412" y="1200819"/>
                  <a:pt x="320040" y="1228251"/>
                  <a:pt x="109728" y="1231299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615678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FADDD1A7-CE0E-43C7-9B9F-5E4A1F71A2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7747" y="513184"/>
                <a:ext cx="10214936" cy="4861401"/>
              </a:xfrm>
            </p:spPr>
            <p:txBody>
              <a:bodyPr>
                <a:noAutofit/>
              </a:bodyPr>
              <a:lstStyle/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o-RO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o-RO" sz="1050" dirty="0"/>
              </a:p>
              <a:p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ro-RO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ro-RO" sz="2400" i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i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solidFill>
                      <a:srgbClr val="00B0F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ro-RO" sz="2400" i="1" baseline="-25000" dirty="0">
                    <a:solidFill>
                      <a:srgbClr val="00B0F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8 </a:t>
                </a:r>
                <a:r>
                  <a:rPr lang="ro-RO" sz="2400" i="1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 </a:t>
                </a:r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solidFill>
                      <a:srgbClr val="00B0F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ro-RO" sz="2400" i="1" baseline="-25000" dirty="0">
                    <a:solidFill>
                      <a:srgbClr val="00B0F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o-RO" sz="2800" dirty="0"/>
              </a:p>
            </p:txBody>
          </p:sp>
        </mc:Choice>
        <mc:Fallback xmlns="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FADDD1A7-CE0E-43C7-9B9F-5E4A1F71A2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7747" y="513184"/>
                <a:ext cx="10214936" cy="4861401"/>
              </a:xfrm>
              <a:blipFill>
                <a:blip r:embed="rId2"/>
                <a:stretch>
                  <a:fillRect l="-835" t="-752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Imagine 40">
            <a:extLst>
              <a:ext uri="{FF2B5EF4-FFF2-40B4-BE49-F238E27FC236}">
                <a16:creationId xmlns:a16="http://schemas.microsoft.com/office/drawing/2014/main" id="{D5C1BE11-253A-42D6-AE74-ACD36182D60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EFEDE3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920497" y="1626512"/>
            <a:ext cx="5162186" cy="4718304"/>
          </a:xfrm>
          <a:prstGeom prst="rect">
            <a:avLst/>
          </a:prstGeom>
        </p:spPr>
      </p:pic>
      <p:sp>
        <p:nvSpPr>
          <p:cNvPr id="42" name="CasetăText 41">
            <a:extLst>
              <a:ext uri="{FF2B5EF4-FFF2-40B4-BE49-F238E27FC236}">
                <a16:creationId xmlns:a16="http://schemas.microsoft.com/office/drawing/2014/main" id="{8A9FE463-D1DC-426B-BE78-E49A7F9F361C}"/>
              </a:ext>
            </a:extLst>
          </p:cNvPr>
          <p:cNvSpPr txBox="1"/>
          <p:nvPr/>
        </p:nvSpPr>
        <p:spPr>
          <a:xfrm>
            <a:off x="8501590" y="257455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o-RO" dirty="0"/>
          </a:p>
        </p:txBody>
      </p:sp>
      <p:sp>
        <p:nvSpPr>
          <p:cNvPr id="43" name="CasetăText 42">
            <a:extLst>
              <a:ext uri="{FF2B5EF4-FFF2-40B4-BE49-F238E27FC236}">
                <a16:creationId xmlns:a16="http://schemas.microsoft.com/office/drawing/2014/main" id="{8C06DDA4-0492-45B5-BA5D-BB350C6698E0}"/>
              </a:ext>
            </a:extLst>
          </p:cNvPr>
          <p:cNvSpPr txBox="1"/>
          <p:nvPr/>
        </p:nvSpPr>
        <p:spPr>
          <a:xfrm>
            <a:off x="7748734" y="3357888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ro-RO" dirty="0"/>
          </a:p>
        </p:txBody>
      </p:sp>
      <p:sp>
        <p:nvSpPr>
          <p:cNvPr id="44" name="CasetăText 43">
            <a:extLst>
              <a:ext uri="{FF2B5EF4-FFF2-40B4-BE49-F238E27FC236}">
                <a16:creationId xmlns:a16="http://schemas.microsoft.com/office/drawing/2014/main" id="{69212C97-A682-42FF-A097-D3CC22FB14F1}"/>
              </a:ext>
            </a:extLst>
          </p:cNvPr>
          <p:cNvSpPr txBox="1"/>
          <p:nvPr/>
        </p:nvSpPr>
        <p:spPr>
          <a:xfrm>
            <a:off x="8522334" y="335788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o-RO" dirty="0"/>
          </a:p>
        </p:txBody>
      </p:sp>
      <p:sp>
        <p:nvSpPr>
          <p:cNvPr id="45" name="CasetăText 44">
            <a:extLst>
              <a:ext uri="{FF2B5EF4-FFF2-40B4-BE49-F238E27FC236}">
                <a16:creationId xmlns:a16="http://schemas.microsoft.com/office/drawing/2014/main" id="{5AE8947E-9910-4CE7-8C42-0579AEBBEC07}"/>
              </a:ext>
            </a:extLst>
          </p:cNvPr>
          <p:cNvSpPr txBox="1"/>
          <p:nvPr/>
        </p:nvSpPr>
        <p:spPr>
          <a:xfrm>
            <a:off x="6998926" y="412598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ro-RO" dirty="0"/>
          </a:p>
        </p:txBody>
      </p:sp>
      <p:sp>
        <p:nvSpPr>
          <p:cNvPr id="46" name="CasetăText 45">
            <a:extLst>
              <a:ext uri="{FF2B5EF4-FFF2-40B4-BE49-F238E27FC236}">
                <a16:creationId xmlns:a16="http://schemas.microsoft.com/office/drawing/2014/main" id="{FDCD62B6-A281-4446-A422-33CA3F0EE0A3}"/>
              </a:ext>
            </a:extLst>
          </p:cNvPr>
          <p:cNvSpPr txBox="1"/>
          <p:nvPr/>
        </p:nvSpPr>
        <p:spPr>
          <a:xfrm>
            <a:off x="7748734" y="412598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ro-RO" dirty="0"/>
          </a:p>
        </p:txBody>
      </p:sp>
      <p:sp>
        <p:nvSpPr>
          <p:cNvPr id="47" name="CasetăText 46">
            <a:extLst>
              <a:ext uri="{FF2B5EF4-FFF2-40B4-BE49-F238E27FC236}">
                <a16:creationId xmlns:a16="http://schemas.microsoft.com/office/drawing/2014/main" id="{1214C2FE-BE28-48E1-B106-4AD310637A19}"/>
              </a:ext>
            </a:extLst>
          </p:cNvPr>
          <p:cNvSpPr txBox="1"/>
          <p:nvPr/>
        </p:nvSpPr>
        <p:spPr>
          <a:xfrm>
            <a:off x="9284926" y="412598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o-RO" dirty="0"/>
          </a:p>
        </p:txBody>
      </p:sp>
      <p:sp>
        <p:nvSpPr>
          <p:cNvPr id="48" name="CasetăText 47">
            <a:extLst>
              <a:ext uri="{FF2B5EF4-FFF2-40B4-BE49-F238E27FC236}">
                <a16:creationId xmlns:a16="http://schemas.microsoft.com/office/drawing/2014/main" id="{8E615EF1-CDF8-46F6-863C-4F7E1B8D7878}"/>
              </a:ext>
            </a:extLst>
          </p:cNvPr>
          <p:cNvSpPr txBox="1"/>
          <p:nvPr/>
        </p:nvSpPr>
        <p:spPr>
          <a:xfrm>
            <a:off x="6998926" y="4862156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ro-RO" dirty="0"/>
          </a:p>
        </p:txBody>
      </p:sp>
      <p:sp>
        <p:nvSpPr>
          <p:cNvPr id="49" name="CasetăText 48">
            <a:extLst>
              <a:ext uri="{FF2B5EF4-FFF2-40B4-BE49-F238E27FC236}">
                <a16:creationId xmlns:a16="http://schemas.microsoft.com/office/drawing/2014/main" id="{F43C186C-9FF7-4D6B-9D88-22F883A37167}"/>
              </a:ext>
            </a:extLst>
          </p:cNvPr>
          <p:cNvSpPr txBox="1"/>
          <p:nvPr/>
        </p:nvSpPr>
        <p:spPr>
          <a:xfrm>
            <a:off x="7748734" y="484054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ro-RO" dirty="0"/>
          </a:p>
        </p:txBody>
      </p:sp>
      <p:sp>
        <p:nvSpPr>
          <p:cNvPr id="50" name="CasetăText 49">
            <a:extLst>
              <a:ext uri="{FF2B5EF4-FFF2-40B4-BE49-F238E27FC236}">
                <a16:creationId xmlns:a16="http://schemas.microsoft.com/office/drawing/2014/main" id="{A7BE8720-B367-46A4-BA48-EA7C002402E8}"/>
              </a:ext>
            </a:extLst>
          </p:cNvPr>
          <p:cNvSpPr txBox="1"/>
          <p:nvPr/>
        </p:nvSpPr>
        <p:spPr>
          <a:xfrm>
            <a:off x="9293477" y="4862156"/>
            <a:ext cx="556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o-RO" dirty="0"/>
          </a:p>
        </p:txBody>
      </p:sp>
      <p:sp>
        <p:nvSpPr>
          <p:cNvPr id="51" name="Dreptunghi: colțuri rotunjite 50">
            <a:extLst>
              <a:ext uri="{FF2B5EF4-FFF2-40B4-BE49-F238E27FC236}">
                <a16:creationId xmlns:a16="http://schemas.microsoft.com/office/drawing/2014/main" id="{5D428F8D-1501-417A-AD29-3816F7245BD1}"/>
              </a:ext>
            </a:extLst>
          </p:cNvPr>
          <p:cNvSpPr/>
          <p:nvPr/>
        </p:nvSpPr>
        <p:spPr>
          <a:xfrm>
            <a:off x="6998926" y="4125984"/>
            <a:ext cx="1296753" cy="1248601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2" name="Dreptunghi: colțuri rotunjite 51">
            <a:extLst>
              <a:ext uri="{FF2B5EF4-FFF2-40B4-BE49-F238E27FC236}">
                <a16:creationId xmlns:a16="http://schemas.microsoft.com/office/drawing/2014/main" id="{F50A0B3A-1FF2-4461-959D-88FB48866BC8}"/>
              </a:ext>
            </a:extLst>
          </p:cNvPr>
          <p:cNvSpPr/>
          <p:nvPr/>
        </p:nvSpPr>
        <p:spPr>
          <a:xfrm>
            <a:off x="7643745" y="3336280"/>
            <a:ext cx="699345" cy="1239304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3" name="Dreptunghi: colțuri rotunjite 52">
            <a:extLst>
              <a:ext uri="{FF2B5EF4-FFF2-40B4-BE49-F238E27FC236}">
                <a16:creationId xmlns:a16="http://schemas.microsoft.com/office/drawing/2014/main" id="{92A7C550-3CC9-4AE1-9AD2-E51C463413FF}"/>
              </a:ext>
            </a:extLst>
          </p:cNvPr>
          <p:cNvSpPr/>
          <p:nvPr/>
        </p:nvSpPr>
        <p:spPr>
          <a:xfrm>
            <a:off x="8439137" y="2481396"/>
            <a:ext cx="654920" cy="136822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4" name="Dreptunghi: colțuri rotunjite 53">
            <a:extLst>
              <a:ext uri="{FF2B5EF4-FFF2-40B4-BE49-F238E27FC236}">
                <a16:creationId xmlns:a16="http://schemas.microsoft.com/office/drawing/2014/main" id="{2FF88CF7-A281-427D-9DB7-92885B83C2E9}"/>
              </a:ext>
            </a:extLst>
          </p:cNvPr>
          <p:cNvSpPr/>
          <p:nvPr/>
        </p:nvSpPr>
        <p:spPr>
          <a:xfrm>
            <a:off x="7694713" y="3258212"/>
            <a:ext cx="1296753" cy="540556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5" name="Formă liberă: formă 54">
            <a:extLst>
              <a:ext uri="{FF2B5EF4-FFF2-40B4-BE49-F238E27FC236}">
                <a16:creationId xmlns:a16="http://schemas.microsoft.com/office/drawing/2014/main" id="{98E114E7-488B-42AB-BCA4-BBC40895D0A5}"/>
              </a:ext>
            </a:extLst>
          </p:cNvPr>
          <p:cNvSpPr/>
          <p:nvPr/>
        </p:nvSpPr>
        <p:spPr>
          <a:xfrm rot="341728">
            <a:off x="6316550" y="4208649"/>
            <a:ext cx="1311927" cy="1175288"/>
          </a:xfrm>
          <a:custGeom>
            <a:avLst/>
            <a:gdLst>
              <a:gd name="connsiteX0" fmla="*/ 0 w 1325309"/>
              <a:gd name="connsiteY0" fmla="*/ 70011 h 1231299"/>
              <a:gd name="connsiteX1" fmla="*/ 1179576 w 1325309"/>
              <a:gd name="connsiteY1" fmla="*/ 97443 h 1231299"/>
              <a:gd name="connsiteX2" fmla="*/ 1188720 w 1325309"/>
              <a:gd name="connsiteY2" fmla="*/ 1011843 h 1231299"/>
              <a:gd name="connsiteX3" fmla="*/ 109728 w 1325309"/>
              <a:gd name="connsiteY3" fmla="*/ 1231299 h 1231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5309" h="1231299">
                <a:moveTo>
                  <a:pt x="0" y="70011"/>
                </a:moveTo>
                <a:cubicBezTo>
                  <a:pt x="490728" y="5241"/>
                  <a:pt x="981456" y="-59529"/>
                  <a:pt x="1179576" y="97443"/>
                </a:cubicBezTo>
                <a:cubicBezTo>
                  <a:pt x="1377696" y="254415"/>
                  <a:pt x="1367028" y="822867"/>
                  <a:pt x="1188720" y="1011843"/>
                </a:cubicBezTo>
                <a:cubicBezTo>
                  <a:pt x="1010412" y="1200819"/>
                  <a:pt x="320040" y="1228251"/>
                  <a:pt x="109728" y="1231299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6" name="Formă liberă: formă 55">
            <a:extLst>
              <a:ext uri="{FF2B5EF4-FFF2-40B4-BE49-F238E27FC236}">
                <a16:creationId xmlns:a16="http://schemas.microsoft.com/office/drawing/2014/main" id="{BF36A8FF-EF4A-49C5-913B-4FDF4292E6AF}"/>
              </a:ext>
            </a:extLst>
          </p:cNvPr>
          <p:cNvSpPr/>
          <p:nvPr/>
        </p:nvSpPr>
        <p:spPr>
          <a:xfrm rot="11155915">
            <a:off x="9201066" y="4085967"/>
            <a:ext cx="1234239" cy="1271833"/>
          </a:xfrm>
          <a:custGeom>
            <a:avLst/>
            <a:gdLst>
              <a:gd name="connsiteX0" fmla="*/ 0 w 1325309"/>
              <a:gd name="connsiteY0" fmla="*/ 70011 h 1231299"/>
              <a:gd name="connsiteX1" fmla="*/ 1179576 w 1325309"/>
              <a:gd name="connsiteY1" fmla="*/ 97443 h 1231299"/>
              <a:gd name="connsiteX2" fmla="*/ 1188720 w 1325309"/>
              <a:gd name="connsiteY2" fmla="*/ 1011843 h 1231299"/>
              <a:gd name="connsiteX3" fmla="*/ 109728 w 1325309"/>
              <a:gd name="connsiteY3" fmla="*/ 1231299 h 1231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5309" h="1231299">
                <a:moveTo>
                  <a:pt x="0" y="70011"/>
                </a:moveTo>
                <a:cubicBezTo>
                  <a:pt x="490728" y="5241"/>
                  <a:pt x="981456" y="-59529"/>
                  <a:pt x="1179576" y="97443"/>
                </a:cubicBezTo>
                <a:cubicBezTo>
                  <a:pt x="1377696" y="254415"/>
                  <a:pt x="1367028" y="822867"/>
                  <a:pt x="1188720" y="1011843"/>
                </a:cubicBezTo>
                <a:cubicBezTo>
                  <a:pt x="1010412" y="1200819"/>
                  <a:pt x="320040" y="1228251"/>
                  <a:pt x="109728" y="1231299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727846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FADDD1A7-CE0E-43C7-9B9F-5E4A1F71A2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7747" y="513184"/>
                <a:ext cx="10214936" cy="4861401"/>
              </a:xfrm>
            </p:spPr>
            <p:txBody>
              <a:bodyPr>
                <a:noAutofit/>
              </a:bodyPr>
              <a:lstStyle/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o-RO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o-RO" sz="105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ro-RO" sz="2400" i="1" baseline="-25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ro-RO" sz="2400" i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solidFill>
                      <a:srgbClr val="FFC00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ro-RO" sz="2400" i="1" baseline="-25000" dirty="0">
                    <a:solidFill>
                      <a:srgbClr val="FFC00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ro-RO" sz="2400" i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ro-RO" sz="2400" i="1" baseline="-25000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ro-RO" sz="2400" i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400" i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solidFill>
                      <a:srgbClr val="7030A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ro-RO" sz="2400" i="1" baseline="-25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ro-RO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ro-RO" sz="2400" i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solidFill>
                      <a:srgbClr val="00B0F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ro-RO" sz="2400" i="1" baseline="-25000" dirty="0">
                    <a:solidFill>
                      <a:srgbClr val="00B0F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ro-RO" sz="2400" i="1" dirty="0">
                    <a:solidFill>
                      <a:srgbClr val="00B0F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M(f) </a:t>
                </a:r>
                <a:r>
                  <a:rPr lang="ro-RO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{</a:t>
                </a:r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ro-RO" sz="2400" i="1" baseline="-250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en-US" sz="2400" i="1" baseline="-250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, </a:t>
                </a:r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en-US" sz="2400" i="1" baseline="-250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, </a:t>
                </a:r>
                <a:endParaRPr lang="ro-RO" sz="2400" i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max</a:t>
                </a:r>
                <a:r>
                  <a:rPr lang="en-US" sz="2400" i="1" baseline="-250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400" i="1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en-US" sz="2400" i="1" baseline="-250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}</a:t>
                </a:r>
                <a:r>
                  <a:rPr lang="ro-RO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ro-RO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(mulțimea monoamelor maximale)</a:t>
                </a:r>
              </a:p>
              <a:p>
                <a:pPr marL="0" indent="0">
                  <a:buNone/>
                </a:pPr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o-RO" sz="2800" dirty="0"/>
              </a:p>
            </p:txBody>
          </p:sp>
        </mc:Choice>
        <mc:Fallback xmlns="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FADDD1A7-CE0E-43C7-9B9F-5E4A1F71A2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7747" y="513184"/>
                <a:ext cx="10214936" cy="4861401"/>
              </a:xfrm>
              <a:blipFill>
                <a:blip r:embed="rId2"/>
                <a:stretch>
                  <a:fillRect l="-895" t="-752" b="-8647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Imagine 22">
            <a:extLst>
              <a:ext uri="{FF2B5EF4-FFF2-40B4-BE49-F238E27FC236}">
                <a16:creationId xmlns:a16="http://schemas.microsoft.com/office/drawing/2014/main" id="{74A1E713-AE97-447D-B88E-EF3B9F4F22B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EFEDE3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920497" y="1626512"/>
            <a:ext cx="5162186" cy="4718304"/>
          </a:xfrm>
          <a:prstGeom prst="rect">
            <a:avLst/>
          </a:prstGeom>
        </p:spPr>
      </p:pic>
      <p:sp>
        <p:nvSpPr>
          <p:cNvPr id="24" name="CasetăText 23">
            <a:extLst>
              <a:ext uri="{FF2B5EF4-FFF2-40B4-BE49-F238E27FC236}">
                <a16:creationId xmlns:a16="http://schemas.microsoft.com/office/drawing/2014/main" id="{C9A23548-C75C-47B7-9C23-6ECA95C9CE53}"/>
              </a:ext>
            </a:extLst>
          </p:cNvPr>
          <p:cNvSpPr txBox="1"/>
          <p:nvPr/>
        </p:nvSpPr>
        <p:spPr>
          <a:xfrm>
            <a:off x="8501590" y="257455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o-RO" dirty="0"/>
          </a:p>
        </p:txBody>
      </p:sp>
      <p:sp>
        <p:nvSpPr>
          <p:cNvPr id="25" name="CasetăText 24">
            <a:extLst>
              <a:ext uri="{FF2B5EF4-FFF2-40B4-BE49-F238E27FC236}">
                <a16:creationId xmlns:a16="http://schemas.microsoft.com/office/drawing/2014/main" id="{DEDB924A-1929-4C60-9609-ECDB79DAEAB9}"/>
              </a:ext>
            </a:extLst>
          </p:cNvPr>
          <p:cNvSpPr txBox="1"/>
          <p:nvPr/>
        </p:nvSpPr>
        <p:spPr>
          <a:xfrm>
            <a:off x="7748734" y="3357888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ro-RO" dirty="0"/>
          </a:p>
        </p:txBody>
      </p:sp>
      <p:sp>
        <p:nvSpPr>
          <p:cNvPr id="26" name="CasetăText 25">
            <a:extLst>
              <a:ext uri="{FF2B5EF4-FFF2-40B4-BE49-F238E27FC236}">
                <a16:creationId xmlns:a16="http://schemas.microsoft.com/office/drawing/2014/main" id="{0D5A9AFE-8FD1-4BDD-9CD3-F71C1A1E908A}"/>
              </a:ext>
            </a:extLst>
          </p:cNvPr>
          <p:cNvSpPr txBox="1"/>
          <p:nvPr/>
        </p:nvSpPr>
        <p:spPr>
          <a:xfrm>
            <a:off x="8522334" y="335788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o-RO" dirty="0"/>
          </a:p>
        </p:txBody>
      </p:sp>
      <p:sp>
        <p:nvSpPr>
          <p:cNvPr id="27" name="CasetăText 26">
            <a:extLst>
              <a:ext uri="{FF2B5EF4-FFF2-40B4-BE49-F238E27FC236}">
                <a16:creationId xmlns:a16="http://schemas.microsoft.com/office/drawing/2014/main" id="{764E4B85-DB1E-4F8B-A1DB-DA891A8FFD45}"/>
              </a:ext>
            </a:extLst>
          </p:cNvPr>
          <p:cNvSpPr txBox="1"/>
          <p:nvPr/>
        </p:nvSpPr>
        <p:spPr>
          <a:xfrm>
            <a:off x="6998926" y="412598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ro-RO" dirty="0"/>
          </a:p>
        </p:txBody>
      </p:sp>
      <p:sp>
        <p:nvSpPr>
          <p:cNvPr id="28" name="CasetăText 27">
            <a:extLst>
              <a:ext uri="{FF2B5EF4-FFF2-40B4-BE49-F238E27FC236}">
                <a16:creationId xmlns:a16="http://schemas.microsoft.com/office/drawing/2014/main" id="{30500C1A-C783-4654-B61B-AEC61C4CFEE4}"/>
              </a:ext>
            </a:extLst>
          </p:cNvPr>
          <p:cNvSpPr txBox="1"/>
          <p:nvPr/>
        </p:nvSpPr>
        <p:spPr>
          <a:xfrm>
            <a:off x="7748734" y="412598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ro-RO" dirty="0"/>
          </a:p>
        </p:txBody>
      </p:sp>
      <p:sp>
        <p:nvSpPr>
          <p:cNvPr id="29" name="CasetăText 28">
            <a:extLst>
              <a:ext uri="{FF2B5EF4-FFF2-40B4-BE49-F238E27FC236}">
                <a16:creationId xmlns:a16="http://schemas.microsoft.com/office/drawing/2014/main" id="{3A9A18B2-FEDE-4EFE-B51A-602EAC7A088B}"/>
              </a:ext>
            </a:extLst>
          </p:cNvPr>
          <p:cNvSpPr txBox="1"/>
          <p:nvPr/>
        </p:nvSpPr>
        <p:spPr>
          <a:xfrm>
            <a:off x="9284926" y="412598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o-RO" dirty="0"/>
          </a:p>
        </p:txBody>
      </p:sp>
      <p:sp>
        <p:nvSpPr>
          <p:cNvPr id="30" name="CasetăText 29">
            <a:extLst>
              <a:ext uri="{FF2B5EF4-FFF2-40B4-BE49-F238E27FC236}">
                <a16:creationId xmlns:a16="http://schemas.microsoft.com/office/drawing/2014/main" id="{37E28982-6761-41DC-83DA-4D13546814B9}"/>
              </a:ext>
            </a:extLst>
          </p:cNvPr>
          <p:cNvSpPr txBox="1"/>
          <p:nvPr/>
        </p:nvSpPr>
        <p:spPr>
          <a:xfrm>
            <a:off x="6998926" y="4862156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ro-RO" dirty="0"/>
          </a:p>
        </p:txBody>
      </p:sp>
      <p:sp>
        <p:nvSpPr>
          <p:cNvPr id="31" name="CasetăText 30">
            <a:extLst>
              <a:ext uri="{FF2B5EF4-FFF2-40B4-BE49-F238E27FC236}">
                <a16:creationId xmlns:a16="http://schemas.microsoft.com/office/drawing/2014/main" id="{061A4CD4-BB5F-49B3-8FC9-1FB4E9FA8FCD}"/>
              </a:ext>
            </a:extLst>
          </p:cNvPr>
          <p:cNvSpPr txBox="1"/>
          <p:nvPr/>
        </p:nvSpPr>
        <p:spPr>
          <a:xfrm>
            <a:off x="7748734" y="484054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ro-RO" dirty="0"/>
          </a:p>
        </p:txBody>
      </p:sp>
      <p:sp>
        <p:nvSpPr>
          <p:cNvPr id="32" name="CasetăText 31">
            <a:extLst>
              <a:ext uri="{FF2B5EF4-FFF2-40B4-BE49-F238E27FC236}">
                <a16:creationId xmlns:a16="http://schemas.microsoft.com/office/drawing/2014/main" id="{CFB31C76-3E0D-47C2-8AFA-8085F910A08F}"/>
              </a:ext>
            </a:extLst>
          </p:cNvPr>
          <p:cNvSpPr txBox="1"/>
          <p:nvPr/>
        </p:nvSpPr>
        <p:spPr>
          <a:xfrm>
            <a:off x="9293477" y="4862156"/>
            <a:ext cx="556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o-RO" dirty="0"/>
          </a:p>
        </p:txBody>
      </p:sp>
      <p:sp>
        <p:nvSpPr>
          <p:cNvPr id="33" name="Dreptunghi: colțuri rotunjite 32">
            <a:extLst>
              <a:ext uri="{FF2B5EF4-FFF2-40B4-BE49-F238E27FC236}">
                <a16:creationId xmlns:a16="http://schemas.microsoft.com/office/drawing/2014/main" id="{99460EE4-BB28-4ACA-B207-C827412609D1}"/>
              </a:ext>
            </a:extLst>
          </p:cNvPr>
          <p:cNvSpPr/>
          <p:nvPr/>
        </p:nvSpPr>
        <p:spPr>
          <a:xfrm>
            <a:off x="6998926" y="4125984"/>
            <a:ext cx="1296753" cy="1248601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4" name="Dreptunghi: colțuri rotunjite 33">
            <a:extLst>
              <a:ext uri="{FF2B5EF4-FFF2-40B4-BE49-F238E27FC236}">
                <a16:creationId xmlns:a16="http://schemas.microsoft.com/office/drawing/2014/main" id="{E27E9A0D-E123-4128-8109-2D3F7E753053}"/>
              </a:ext>
            </a:extLst>
          </p:cNvPr>
          <p:cNvSpPr/>
          <p:nvPr/>
        </p:nvSpPr>
        <p:spPr>
          <a:xfrm>
            <a:off x="7643745" y="3336280"/>
            <a:ext cx="699345" cy="1239304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5" name="Dreptunghi: colțuri rotunjite 34">
            <a:extLst>
              <a:ext uri="{FF2B5EF4-FFF2-40B4-BE49-F238E27FC236}">
                <a16:creationId xmlns:a16="http://schemas.microsoft.com/office/drawing/2014/main" id="{42AA53DB-B228-47A2-9EEA-A65ADAB2314D}"/>
              </a:ext>
            </a:extLst>
          </p:cNvPr>
          <p:cNvSpPr/>
          <p:nvPr/>
        </p:nvSpPr>
        <p:spPr>
          <a:xfrm>
            <a:off x="8439137" y="2481396"/>
            <a:ext cx="654920" cy="136822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6" name="Dreptunghi: colțuri rotunjite 35">
            <a:extLst>
              <a:ext uri="{FF2B5EF4-FFF2-40B4-BE49-F238E27FC236}">
                <a16:creationId xmlns:a16="http://schemas.microsoft.com/office/drawing/2014/main" id="{ACAC7EA4-B5AB-44B1-B5B3-720470DE9EF2}"/>
              </a:ext>
            </a:extLst>
          </p:cNvPr>
          <p:cNvSpPr/>
          <p:nvPr/>
        </p:nvSpPr>
        <p:spPr>
          <a:xfrm>
            <a:off x="7694713" y="3258212"/>
            <a:ext cx="1296753" cy="540556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7" name="Formă liberă: formă 36">
            <a:extLst>
              <a:ext uri="{FF2B5EF4-FFF2-40B4-BE49-F238E27FC236}">
                <a16:creationId xmlns:a16="http://schemas.microsoft.com/office/drawing/2014/main" id="{E8E09265-319C-407E-959F-BBDCDFBFAEEB}"/>
              </a:ext>
            </a:extLst>
          </p:cNvPr>
          <p:cNvSpPr/>
          <p:nvPr/>
        </p:nvSpPr>
        <p:spPr>
          <a:xfrm rot="341728">
            <a:off x="6316550" y="4208649"/>
            <a:ext cx="1311927" cy="1175288"/>
          </a:xfrm>
          <a:custGeom>
            <a:avLst/>
            <a:gdLst>
              <a:gd name="connsiteX0" fmla="*/ 0 w 1325309"/>
              <a:gd name="connsiteY0" fmla="*/ 70011 h 1231299"/>
              <a:gd name="connsiteX1" fmla="*/ 1179576 w 1325309"/>
              <a:gd name="connsiteY1" fmla="*/ 97443 h 1231299"/>
              <a:gd name="connsiteX2" fmla="*/ 1188720 w 1325309"/>
              <a:gd name="connsiteY2" fmla="*/ 1011843 h 1231299"/>
              <a:gd name="connsiteX3" fmla="*/ 109728 w 1325309"/>
              <a:gd name="connsiteY3" fmla="*/ 1231299 h 1231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5309" h="1231299">
                <a:moveTo>
                  <a:pt x="0" y="70011"/>
                </a:moveTo>
                <a:cubicBezTo>
                  <a:pt x="490728" y="5241"/>
                  <a:pt x="981456" y="-59529"/>
                  <a:pt x="1179576" y="97443"/>
                </a:cubicBezTo>
                <a:cubicBezTo>
                  <a:pt x="1377696" y="254415"/>
                  <a:pt x="1367028" y="822867"/>
                  <a:pt x="1188720" y="1011843"/>
                </a:cubicBezTo>
                <a:cubicBezTo>
                  <a:pt x="1010412" y="1200819"/>
                  <a:pt x="320040" y="1228251"/>
                  <a:pt x="109728" y="1231299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8" name="Formă liberă: formă 37">
            <a:extLst>
              <a:ext uri="{FF2B5EF4-FFF2-40B4-BE49-F238E27FC236}">
                <a16:creationId xmlns:a16="http://schemas.microsoft.com/office/drawing/2014/main" id="{DC5BBCFD-3F9A-46E7-B694-772C59B7948D}"/>
              </a:ext>
            </a:extLst>
          </p:cNvPr>
          <p:cNvSpPr/>
          <p:nvPr/>
        </p:nvSpPr>
        <p:spPr>
          <a:xfrm rot="11155915">
            <a:off x="9201066" y="4085967"/>
            <a:ext cx="1234239" cy="1271833"/>
          </a:xfrm>
          <a:custGeom>
            <a:avLst/>
            <a:gdLst>
              <a:gd name="connsiteX0" fmla="*/ 0 w 1325309"/>
              <a:gd name="connsiteY0" fmla="*/ 70011 h 1231299"/>
              <a:gd name="connsiteX1" fmla="*/ 1179576 w 1325309"/>
              <a:gd name="connsiteY1" fmla="*/ 97443 h 1231299"/>
              <a:gd name="connsiteX2" fmla="*/ 1188720 w 1325309"/>
              <a:gd name="connsiteY2" fmla="*/ 1011843 h 1231299"/>
              <a:gd name="connsiteX3" fmla="*/ 109728 w 1325309"/>
              <a:gd name="connsiteY3" fmla="*/ 1231299 h 1231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5309" h="1231299">
                <a:moveTo>
                  <a:pt x="0" y="70011"/>
                </a:moveTo>
                <a:cubicBezTo>
                  <a:pt x="490728" y="5241"/>
                  <a:pt x="981456" y="-59529"/>
                  <a:pt x="1179576" y="97443"/>
                </a:cubicBezTo>
                <a:cubicBezTo>
                  <a:pt x="1377696" y="254415"/>
                  <a:pt x="1367028" y="822867"/>
                  <a:pt x="1188720" y="1011843"/>
                </a:cubicBezTo>
                <a:cubicBezTo>
                  <a:pt x="1010412" y="1200819"/>
                  <a:pt x="320040" y="1228251"/>
                  <a:pt x="109728" y="1231299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29709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FADDD1A7-CE0E-43C7-9B9F-5E4A1F71A2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7747" y="513184"/>
                <a:ext cx="10214936" cy="4861401"/>
              </a:xfrm>
            </p:spPr>
            <p:txBody>
              <a:bodyPr>
                <a:noAutofit/>
              </a:bodyPr>
              <a:lstStyle/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o-RO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o-RO" sz="105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ro-RO" sz="2400" i="1" baseline="-25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ro-RO" sz="2400" i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solidFill>
                      <a:srgbClr val="FFC00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ro-RO" sz="2400" i="1" baseline="-25000" dirty="0">
                    <a:solidFill>
                      <a:srgbClr val="FFC00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o-RO" sz="2400" i="1" dirty="0">
                    <a:solidFill>
                      <a:srgbClr val="FFC00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ro-RO" sz="2400" i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ro-RO" sz="2400" i="1" baseline="-25000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400" i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ro-RO" sz="2400" i="1" baseline="-25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ro-RO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ro-RO" sz="2400" i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solidFill>
                      <a:srgbClr val="00B0F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ro-RO" sz="2400" i="1" baseline="-25000" dirty="0">
                    <a:solidFill>
                      <a:srgbClr val="00B0F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ro-RO" sz="2400" i="1" dirty="0">
                    <a:solidFill>
                      <a:srgbClr val="00B0F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400" i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ro-RO" sz="2400" i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(f) </a:t>
                </a:r>
                <a:r>
                  <a:rPr lang="ro-RO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{</a:t>
                </a:r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ro-RO" sz="2400" i="1" baseline="-250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, max</a:t>
                </a:r>
                <a:r>
                  <a:rPr lang="ro-RO" sz="2400" i="1" baseline="-250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ro-RO" sz="2400" i="1" baseline="-250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}</a:t>
                </a:r>
                <a:endParaRPr lang="ro-RO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o-RO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(mulțimea monoamelor centrale)</a:t>
                </a:r>
              </a:p>
              <a:p>
                <a:pPr marL="0" indent="0">
                  <a:buNone/>
                </a:pPr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o-RO" sz="2800" dirty="0"/>
              </a:p>
            </p:txBody>
          </p:sp>
        </mc:Choice>
        <mc:Fallback xmlns="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FADDD1A7-CE0E-43C7-9B9F-5E4A1F71A2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7747" y="513184"/>
                <a:ext cx="10214936" cy="4861401"/>
              </a:xfrm>
              <a:blipFill>
                <a:blip r:embed="rId2"/>
                <a:stretch>
                  <a:fillRect l="-895" t="-752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Imagine 22">
            <a:extLst>
              <a:ext uri="{FF2B5EF4-FFF2-40B4-BE49-F238E27FC236}">
                <a16:creationId xmlns:a16="http://schemas.microsoft.com/office/drawing/2014/main" id="{51DEE326-7E72-4196-AB55-1C34C79103A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EFEDE3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920497" y="1626512"/>
            <a:ext cx="5162186" cy="4718304"/>
          </a:xfrm>
          <a:prstGeom prst="rect">
            <a:avLst/>
          </a:prstGeom>
        </p:spPr>
      </p:pic>
      <p:sp>
        <p:nvSpPr>
          <p:cNvPr id="24" name="CasetăText 23">
            <a:extLst>
              <a:ext uri="{FF2B5EF4-FFF2-40B4-BE49-F238E27FC236}">
                <a16:creationId xmlns:a16="http://schemas.microsoft.com/office/drawing/2014/main" id="{85CA8956-A6BC-48D6-BC23-DFED5EA94EBE}"/>
              </a:ext>
            </a:extLst>
          </p:cNvPr>
          <p:cNvSpPr txBox="1"/>
          <p:nvPr/>
        </p:nvSpPr>
        <p:spPr>
          <a:xfrm>
            <a:off x="8501590" y="257455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o-RO" dirty="0"/>
          </a:p>
        </p:txBody>
      </p:sp>
      <p:sp>
        <p:nvSpPr>
          <p:cNvPr id="25" name="CasetăText 24">
            <a:extLst>
              <a:ext uri="{FF2B5EF4-FFF2-40B4-BE49-F238E27FC236}">
                <a16:creationId xmlns:a16="http://schemas.microsoft.com/office/drawing/2014/main" id="{1E2DBDDE-8D70-431C-9BF9-E1D591053797}"/>
              </a:ext>
            </a:extLst>
          </p:cNvPr>
          <p:cNvSpPr txBox="1"/>
          <p:nvPr/>
        </p:nvSpPr>
        <p:spPr>
          <a:xfrm>
            <a:off x="7748734" y="3357888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ro-RO" dirty="0"/>
          </a:p>
        </p:txBody>
      </p:sp>
      <p:sp>
        <p:nvSpPr>
          <p:cNvPr id="26" name="CasetăText 25">
            <a:extLst>
              <a:ext uri="{FF2B5EF4-FFF2-40B4-BE49-F238E27FC236}">
                <a16:creationId xmlns:a16="http://schemas.microsoft.com/office/drawing/2014/main" id="{E0A97B7B-FFFC-4EDC-A310-BEE53F92A882}"/>
              </a:ext>
            </a:extLst>
          </p:cNvPr>
          <p:cNvSpPr txBox="1"/>
          <p:nvPr/>
        </p:nvSpPr>
        <p:spPr>
          <a:xfrm>
            <a:off x="8522334" y="335788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o-RO" dirty="0"/>
          </a:p>
        </p:txBody>
      </p:sp>
      <p:sp>
        <p:nvSpPr>
          <p:cNvPr id="27" name="CasetăText 26">
            <a:extLst>
              <a:ext uri="{FF2B5EF4-FFF2-40B4-BE49-F238E27FC236}">
                <a16:creationId xmlns:a16="http://schemas.microsoft.com/office/drawing/2014/main" id="{4E4016AB-55AF-46BF-8552-325AEEFE5314}"/>
              </a:ext>
            </a:extLst>
          </p:cNvPr>
          <p:cNvSpPr txBox="1"/>
          <p:nvPr/>
        </p:nvSpPr>
        <p:spPr>
          <a:xfrm>
            <a:off x="6998926" y="412598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ro-RO" dirty="0"/>
          </a:p>
        </p:txBody>
      </p:sp>
      <p:sp>
        <p:nvSpPr>
          <p:cNvPr id="28" name="CasetăText 27">
            <a:extLst>
              <a:ext uri="{FF2B5EF4-FFF2-40B4-BE49-F238E27FC236}">
                <a16:creationId xmlns:a16="http://schemas.microsoft.com/office/drawing/2014/main" id="{012C4A6E-95FB-477A-9F99-E1DDD701F47B}"/>
              </a:ext>
            </a:extLst>
          </p:cNvPr>
          <p:cNvSpPr txBox="1"/>
          <p:nvPr/>
        </p:nvSpPr>
        <p:spPr>
          <a:xfrm>
            <a:off x="7748734" y="412598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ro-RO" dirty="0"/>
          </a:p>
        </p:txBody>
      </p:sp>
      <p:sp>
        <p:nvSpPr>
          <p:cNvPr id="29" name="CasetăText 28">
            <a:extLst>
              <a:ext uri="{FF2B5EF4-FFF2-40B4-BE49-F238E27FC236}">
                <a16:creationId xmlns:a16="http://schemas.microsoft.com/office/drawing/2014/main" id="{22741577-CA31-40C9-B001-B2E6FB0CACB6}"/>
              </a:ext>
            </a:extLst>
          </p:cNvPr>
          <p:cNvSpPr txBox="1"/>
          <p:nvPr/>
        </p:nvSpPr>
        <p:spPr>
          <a:xfrm>
            <a:off x="9284926" y="412598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o-RO" dirty="0"/>
          </a:p>
        </p:txBody>
      </p:sp>
      <p:sp>
        <p:nvSpPr>
          <p:cNvPr id="30" name="CasetăText 29">
            <a:extLst>
              <a:ext uri="{FF2B5EF4-FFF2-40B4-BE49-F238E27FC236}">
                <a16:creationId xmlns:a16="http://schemas.microsoft.com/office/drawing/2014/main" id="{97D7044B-848C-4C45-BC16-86D36D13591F}"/>
              </a:ext>
            </a:extLst>
          </p:cNvPr>
          <p:cNvSpPr txBox="1"/>
          <p:nvPr/>
        </p:nvSpPr>
        <p:spPr>
          <a:xfrm>
            <a:off x="6998926" y="4862156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ro-RO" dirty="0"/>
          </a:p>
        </p:txBody>
      </p:sp>
      <p:sp>
        <p:nvSpPr>
          <p:cNvPr id="31" name="CasetăText 30">
            <a:extLst>
              <a:ext uri="{FF2B5EF4-FFF2-40B4-BE49-F238E27FC236}">
                <a16:creationId xmlns:a16="http://schemas.microsoft.com/office/drawing/2014/main" id="{EFA949FD-498C-437D-95CD-F000F9971597}"/>
              </a:ext>
            </a:extLst>
          </p:cNvPr>
          <p:cNvSpPr txBox="1"/>
          <p:nvPr/>
        </p:nvSpPr>
        <p:spPr>
          <a:xfrm>
            <a:off x="7748734" y="484054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ro-RO" dirty="0"/>
          </a:p>
        </p:txBody>
      </p:sp>
      <p:sp>
        <p:nvSpPr>
          <p:cNvPr id="32" name="CasetăText 31">
            <a:extLst>
              <a:ext uri="{FF2B5EF4-FFF2-40B4-BE49-F238E27FC236}">
                <a16:creationId xmlns:a16="http://schemas.microsoft.com/office/drawing/2014/main" id="{F0446FC3-1866-4328-B49B-F097D2E7042E}"/>
              </a:ext>
            </a:extLst>
          </p:cNvPr>
          <p:cNvSpPr txBox="1"/>
          <p:nvPr/>
        </p:nvSpPr>
        <p:spPr>
          <a:xfrm>
            <a:off x="9293477" y="4862156"/>
            <a:ext cx="556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o-RO" dirty="0"/>
          </a:p>
        </p:txBody>
      </p:sp>
      <p:sp>
        <p:nvSpPr>
          <p:cNvPr id="33" name="Dreptunghi: colțuri rotunjite 32">
            <a:extLst>
              <a:ext uri="{FF2B5EF4-FFF2-40B4-BE49-F238E27FC236}">
                <a16:creationId xmlns:a16="http://schemas.microsoft.com/office/drawing/2014/main" id="{8EAC3A46-6ED7-490C-BBA2-632C17846A8F}"/>
              </a:ext>
            </a:extLst>
          </p:cNvPr>
          <p:cNvSpPr/>
          <p:nvPr/>
        </p:nvSpPr>
        <p:spPr>
          <a:xfrm>
            <a:off x="6998926" y="4125984"/>
            <a:ext cx="1296753" cy="1248601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4" name="Dreptunghi: colțuri rotunjite 33">
            <a:extLst>
              <a:ext uri="{FF2B5EF4-FFF2-40B4-BE49-F238E27FC236}">
                <a16:creationId xmlns:a16="http://schemas.microsoft.com/office/drawing/2014/main" id="{62E2D9C6-209E-430B-AA34-F5E05AB71FE9}"/>
              </a:ext>
            </a:extLst>
          </p:cNvPr>
          <p:cNvSpPr/>
          <p:nvPr/>
        </p:nvSpPr>
        <p:spPr>
          <a:xfrm>
            <a:off x="7643745" y="3336280"/>
            <a:ext cx="699345" cy="1239304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5" name="Dreptunghi: colțuri rotunjite 34">
            <a:extLst>
              <a:ext uri="{FF2B5EF4-FFF2-40B4-BE49-F238E27FC236}">
                <a16:creationId xmlns:a16="http://schemas.microsoft.com/office/drawing/2014/main" id="{6AA02EB5-D8B5-495B-B86E-655C4864871E}"/>
              </a:ext>
            </a:extLst>
          </p:cNvPr>
          <p:cNvSpPr/>
          <p:nvPr/>
        </p:nvSpPr>
        <p:spPr>
          <a:xfrm>
            <a:off x="8439137" y="2481396"/>
            <a:ext cx="654920" cy="136822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6" name="Dreptunghi: colțuri rotunjite 35">
            <a:extLst>
              <a:ext uri="{FF2B5EF4-FFF2-40B4-BE49-F238E27FC236}">
                <a16:creationId xmlns:a16="http://schemas.microsoft.com/office/drawing/2014/main" id="{C33FFCB7-0365-495E-867E-E5AEE9AE7837}"/>
              </a:ext>
            </a:extLst>
          </p:cNvPr>
          <p:cNvSpPr/>
          <p:nvPr/>
        </p:nvSpPr>
        <p:spPr>
          <a:xfrm>
            <a:off x="7694713" y="3258212"/>
            <a:ext cx="1296753" cy="540556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rgbClr val="7030A0"/>
              </a:solidFill>
            </a:endParaRPr>
          </a:p>
        </p:txBody>
      </p:sp>
      <p:sp>
        <p:nvSpPr>
          <p:cNvPr id="37" name="Formă liberă: formă 36">
            <a:extLst>
              <a:ext uri="{FF2B5EF4-FFF2-40B4-BE49-F238E27FC236}">
                <a16:creationId xmlns:a16="http://schemas.microsoft.com/office/drawing/2014/main" id="{8A573A1E-8C04-4ED4-A1FE-8BF43799081B}"/>
              </a:ext>
            </a:extLst>
          </p:cNvPr>
          <p:cNvSpPr/>
          <p:nvPr/>
        </p:nvSpPr>
        <p:spPr>
          <a:xfrm rot="341728">
            <a:off x="6316550" y="4208649"/>
            <a:ext cx="1311927" cy="1175288"/>
          </a:xfrm>
          <a:custGeom>
            <a:avLst/>
            <a:gdLst>
              <a:gd name="connsiteX0" fmla="*/ 0 w 1325309"/>
              <a:gd name="connsiteY0" fmla="*/ 70011 h 1231299"/>
              <a:gd name="connsiteX1" fmla="*/ 1179576 w 1325309"/>
              <a:gd name="connsiteY1" fmla="*/ 97443 h 1231299"/>
              <a:gd name="connsiteX2" fmla="*/ 1188720 w 1325309"/>
              <a:gd name="connsiteY2" fmla="*/ 1011843 h 1231299"/>
              <a:gd name="connsiteX3" fmla="*/ 109728 w 1325309"/>
              <a:gd name="connsiteY3" fmla="*/ 1231299 h 1231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5309" h="1231299">
                <a:moveTo>
                  <a:pt x="0" y="70011"/>
                </a:moveTo>
                <a:cubicBezTo>
                  <a:pt x="490728" y="5241"/>
                  <a:pt x="981456" y="-59529"/>
                  <a:pt x="1179576" y="97443"/>
                </a:cubicBezTo>
                <a:cubicBezTo>
                  <a:pt x="1377696" y="254415"/>
                  <a:pt x="1367028" y="822867"/>
                  <a:pt x="1188720" y="1011843"/>
                </a:cubicBezTo>
                <a:cubicBezTo>
                  <a:pt x="1010412" y="1200819"/>
                  <a:pt x="320040" y="1228251"/>
                  <a:pt x="109728" y="1231299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8" name="Formă liberă: formă 37">
            <a:extLst>
              <a:ext uri="{FF2B5EF4-FFF2-40B4-BE49-F238E27FC236}">
                <a16:creationId xmlns:a16="http://schemas.microsoft.com/office/drawing/2014/main" id="{5D519C41-544B-4C10-AD31-6C22C9C40BE4}"/>
              </a:ext>
            </a:extLst>
          </p:cNvPr>
          <p:cNvSpPr/>
          <p:nvPr/>
        </p:nvSpPr>
        <p:spPr>
          <a:xfrm rot="11155915">
            <a:off x="9201066" y="4085967"/>
            <a:ext cx="1234239" cy="1271833"/>
          </a:xfrm>
          <a:custGeom>
            <a:avLst/>
            <a:gdLst>
              <a:gd name="connsiteX0" fmla="*/ 0 w 1325309"/>
              <a:gd name="connsiteY0" fmla="*/ 70011 h 1231299"/>
              <a:gd name="connsiteX1" fmla="*/ 1179576 w 1325309"/>
              <a:gd name="connsiteY1" fmla="*/ 97443 h 1231299"/>
              <a:gd name="connsiteX2" fmla="*/ 1188720 w 1325309"/>
              <a:gd name="connsiteY2" fmla="*/ 1011843 h 1231299"/>
              <a:gd name="connsiteX3" fmla="*/ 109728 w 1325309"/>
              <a:gd name="connsiteY3" fmla="*/ 1231299 h 1231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5309" h="1231299">
                <a:moveTo>
                  <a:pt x="0" y="70011"/>
                </a:moveTo>
                <a:cubicBezTo>
                  <a:pt x="490728" y="5241"/>
                  <a:pt x="981456" y="-59529"/>
                  <a:pt x="1179576" y="97443"/>
                </a:cubicBezTo>
                <a:cubicBezTo>
                  <a:pt x="1377696" y="254415"/>
                  <a:pt x="1367028" y="822867"/>
                  <a:pt x="1188720" y="1011843"/>
                </a:cubicBezTo>
                <a:cubicBezTo>
                  <a:pt x="1010412" y="1200819"/>
                  <a:pt x="320040" y="1228251"/>
                  <a:pt x="109728" y="1231299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02287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FADDD1A7-CE0E-43C7-9B9F-5E4A1F71A2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7747" y="513184"/>
                <a:ext cx="10214936" cy="4861401"/>
              </a:xfrm>
            </p:spPr>
            <p:txBody>
              <a:bodyPr>
                <a:noAutofit/>
              </a:bodyPr>
              <a:lstStyle/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o-RO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o-RO" sz="1050" dirty="0"/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</a:t>
                </a:r>
              </a:p>
              <a:p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ro-RO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</m:t>
                    </m:r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o-RO" sz="2800" dirty="0"/>
              </a:p>
            </p:txBody>
          </p:sp>
        </mc:Choice>
        <mc:Fallback xmlns="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FADDD1A7-CE0E-43C7-9B9F-5E4A1F71A2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7747" y="513184"/>
                <a:ext cx="10214936" cy="4861401"/>
              </a:xfrm>
              <a:blipFill>
                <a:blip r:embed="rId2"/>
                <a:stretch>
                  <a:fillRect l="-835" t="-752" b="-18672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Balon text: dreptunghi 1">
            <a:extLst>
              <a:ext uri="{FF2B5EF4-FFF2-40B4-BE49-F238E27FC236}">
                <a16:creationId xmlns:a16="http://schemas.microsoft.com/office/drawing/2014/main" id="{543FA894-51AF-44FC-9780-B61D56F56831}"/>
              </a:ext>
            </a:extLst>
          </p:cNvPr>
          <p:cNvSpPr/>
          <p:nvPr/>
        </p:nvSpPr>
        <p:spPr>
          <a:xfrm>
            <a:off x="6336792" y="2304288"/>
            <a:ext cx="4535424" cy="2414016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000" i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Indicele unui minterm de </a:t>
            </a:r>
            <a:r>
              <a:rPr lang="ro-RO" sz="2000" b="1" i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ro-RO" sz="2000" i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variabile este obținut prin conversia în zecimal a numărului binar format cu cifrele ce reprezintă puterile celor </a:t>
            </a:r>
            <a:r>
              <a:rPr lang="ro-RO" sz="2000" b="1" i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ro-RO" sz="2000" i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variabile ale expresiei acestuia.</a:t>
            </a:r>
            <a:endParaRPr lang="ro-RO" i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2018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FADDD1A7-CE0E-43C7-9B9F-5E4A1F71A2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7747" y="513184"/>
                <a:ext cx="10214936" cy="6244232"/>
              </a:xfrm>
            </p:spPr>
            <p:txBody>
              <a:bodyPr>
                <a:noAutofit/>
              </a:bodyPr>
              <a:lstStyle/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o-RO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o-RO" sz="105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400" i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(f)</a:t>
                </a:r>
                <a:r>
                  <a:rPr lang="en-US" sz="2400" i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ro-RO" sz="2400" i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i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ro-RO" sz="2400" i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(f)</a:t>
                </a:r>
                <a:r>
                  <a:rPr lang="en-US" sz="2400" i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, C(f)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</m:oMath>
                </a14:m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</a:t>
                </a:r>
                <a:r>
                  <a:rPr lang="en-US" sz="2400" i="1" dirty="0" err="1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cazul</a:t>
                </a:r>
                <a:r>
                  <a:rPr lang="en-US" sz="2400" i="1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2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al algoritmului de </a:t>
                </a:r>
              </a:p>
              <a:p>
                <a:pPr marL="0" indent="0">
                  <a:buNone/>
                </a:pPr>
                <a:r>
                  <a:rPr lang="ro-RO" sz="2400" i="1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      simplificare</a:t>
                </a:r>
                <a:endParaRPr lang="en-US" sz="2400" i="1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Not</a:t>
                </a:r>
                <a:r>
                  <a:rPr lang="ro-RO" sz="2400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ăm</a:t>
                </a:r>
                <a:r>
                  <a:rPr lang="ro-RO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ro-RO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ro-RO" sz="2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ro-RO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=</a:t>
                </a:r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ro-RO" sz="2400" i="1" baseline="-25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ro-RO" sz="16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en-US" sz="1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solidFill>
                      <a:srgbClr val="FFC00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ro-RO" sz="2400" i="1" baseline="-25000" dirty="0">
                    <a:solidFill>
                      <a:srgbClr val="FFC00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o-RO" sz="2400" i="1" dirty="0">
                    <a:solidFill>
                      <a:srgbClr val="FFC00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en-US" sz="2400" i="1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ro-RO" sz="2400" i="1" baseline="-25000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  <a:p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ro-RO" sz="2400" i="1" baseline="-250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ro-RO" sz="2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ro-RO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 =  </a:t>
                </a:r>
                <a:r>
                  <a:rPr lang="ro-RO" sz="2400" i="1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ro-RO" sz="2400" i="1" baseline="-25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ro-RO" sz="2400" i="1" baseline="-250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ro-RO" sz="2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ro-RO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 =  </a:t>
                </a:r>
                <a:r>
                  <a:rPr lang="ro-RO" sz="2400" i="1" dirty="0">
                    <a:solidFill>
                      <a:srgbClr val="00B0F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ro-RO" sz="2400" i="1" baseline="-25000" dirty="0">
                    <a:solidFill>
                      <a:srgbClr val="00B0F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ro-RO" sz="2400" i="1" dirty="0">
                  <a:solidFill>
                    <a:srgbClr val="00B0F0"/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o-RO" sz="24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o-RO" sz="2800" dirty="0"/>
              </a:p>
            </p:txBody>
          </p:sp>
        </mc:Choice>
        <mc:Fallback xmlns="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FADDD1A7-CE0E-43C7-9B9F-5E4A1F71A2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7747" y="513184"/>
                <a:ext cx="10214936" cy="6244232"/>
              </a:xfrm>
              <a:blipFill>
                <a:blip r:embed="rId2"/>
                <a:stretch>
                  <a:fillRect l="-835" t="-585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ăgeată: dreapta 16">
            <a:extLst>
              <a:ext uri="{FF2B5EF4-FFF2-40B4-BE49-F238E27FC236}">
                <a16:creationId xmlns:a16="http://schemas.microsoft.com/office/drawing/2014/main" id="{19BB3A02-DDF3-4D97-ADEA-83581D3484FD}"/>
              </a:ext>
            </a:extLst>
          </p:cNvPr>
          <p:cNvSpPr/>
          <p:nvPr/>
        </p:nvSpPr>
        <p:spPr>
          <a:xfrm>
            <a:off x="1344168" y="2318490"/>
            <a:ext cx="859536" cy="32581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5" name="CasetăText 34">
            <a:extLst>
              <a:ext uri="{FF2B5EF4-FFF2-40B4-BE49-F238E27FC236}">
                <a16:creationId xmlns:a16="http://schemas.microsoft.com/office/drawing/2014/main" id="{B9C929D8-CD8A-408D-A92B-712D68E8E03A}"/>
              </a:ext>
            </a:extLst>
          </p:cNvPr>
          <p:cNvSpPr txBox="1"/>
          <p:nvPr/>
        </p:nvSpPr>
        <p:spPr>
          <a:xfrm>
            <a:off x="3498852" y="4596395"/>
            <a:ext cx="480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i="1" dirty="0">
                <a:latin typeface="Cambria Math" panose="02040503050406030204" pitchFamily="18" charset="0"/>
                <a:cs typeface="Times New Roman" panose="02020603050405020304" pitchFamily="18" charset="0"/>
              </a:rPr>
              <a:t>not.</a:t>
            </a:r>
            <a:endParaRPr lang="ro-RO" sz="1400" dirty="0"/>
          </a:p>
        </p:txBody>
      </p:sp>
      <p:sp>
        <p:nvSpPr>
          <p:cNvPr id="36" name="CasetăText 35">
            <a:extLst>
              <a:ext uri="{FF2B5EF4-FFF2-40B4-BE49-F238E27FC236}">
                <a16:creationId xmlns:a16="http://schemas.microsoft.com/office/drawing/2014/main" id="{7FDDA363-5253-460A-BED2-B6FFEC26E5B6}"/>
              </a:ext>
            </a:extLst>
          </p:cNvPr>
          <p:cNvSpPr txBox="1"/>
          <p:nvPr/>
        </p:nvSpPr>
        <p:spPr>
          <a:xfrm>
            <a:off x="3498852" y="4119273"/>
            <a:ext cx="480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i="1" dirty="0">
                <a:latin typeface="Cambria Math" panose="02040503050406030204" pitchFamily="18" charset="0"/>
                <a:cs typeface="Times New Roman" panose="02020603050405020304" pitchFamily="18" charset="0"/>
              </a:rPr>
              <a:t>not.</a:t>
            </a:r>
            <a:endParaRPr lang="ro-RO" sz="1400" dirty="0"/>
          </a:p>
        </p:txBody>
      </p:sp>
      <p:pic>
        <p:nvPicPr>
          <p:cNvPr id="25" name="Imagine 24">
            <a:extLst>
              <a:ext uri="{FF2B5EF4-FFF2-40B4-BE49-F238E27FC236}">
                <a16:creationId xmlns:a16="http://schemas.microsoft.com/office/drawing/2014/main" id="{0729C0D8-3880-4FA8-9165-66429B435D1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EFEDE3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941241" y="1626512"/>
            <a:ext cx="5162186" cy="4718304"/>
          </a:xfrm>
          <a:prstGeom prst="rect">
            <a:avLst/>
          </a:prstGeom>
        </p:spPr>
      </p:pic>
      <p:sp>
        <p:nvSpPr>
          <p:cNvPr id="26" name="CasetăText 25">
            <a:extLst>
              <a:ext uri="{FF2B5EF4-FFF2-40B4-BE49-F238E27FC236}">
                <a16:creationId xmlns:a16="http://schemas.microsoft.com/office/drawing/2014/main" id="{10143D4C-DBA7-42B3-9B62-AF253C92D363}"/>
              </a:ext>
            </a:extLst>
          </p:cNvPr>
          <p:cNvSpPr txBox="1"/>
          <p:nvPr/>
        </p:nvSpPr>
        <p:spPr>
          <a:xfrm>
            <a:off x="8501590" y="257455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o-RO" dirty="0"/>
          </a:p>
        </p:txBody>
      </p:sp>
      <p:sp>
        <p:nvSpPr>
          <p:cNvPr id="27" name="CasetăText 26">
            <a:extLst>
              <a:ext uri="{FF2B5EF4-FFF2-40B4-BE49-F238E27FC236}">
                <a16:creationId xmlns:a16="http://schemas.microsoft.com/office/drawing/2014/main" id="{A050B697-FBCC-42B0-BB0F-FAB2ACB198F8}"/>
              </a:ext>
            </a:extLst>
          </p:cNvPr>
          <p:cNvSpPr txBox="1"/>
          <p:nvPr/>
        </p:nvSpPr>
        <p:spPr>
          <a:xfrm>
            <a:off x="7748734" y="3357888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ro-RO" dirty="0"/>
          </a:p>
        </p:txBody>
      </p:sp>
      <p:sp>
        <p:nvSpPr>
          <p:cNvPr id="28" name="CasetăText 27">
            <a:extLst>
              <a:ext uri="{FF2B5EF4-FFF2-40B4-BE49-F238E27FC236}">
                <a16:creationId xmlns:a16="http://schemas.microsoft.com/office/drawing/2014/main" id="{3AEF19BA-F119-48EA-9C9B-D5C275C649E8}"/>
              </a:ext>
            </a:extLst>
          </p:cNvPr>
          <p:cNvSpPr txBox="1"/>
          <p:nvPr/>
        </p:nvSpPr>
        <p:spPr>
          <a:xfrm>
            <a:off x="8522334" y="335788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o-RO" dirty="0"/>
          </a:p>
        </p:txBody>
      </p:sp>
      <p:sp>
        <p:nvSpPr>
          <p:cNvPr id="29" name="CasetăText 28">
            <a:extLst>
              <a:ext uri="{FF2B5EF4-FFF2-40B4-BE49-F238E27FC236}">
                <a16:creationId xmlns:a16="http://schemas.microsoft.com/office/drawing/2014/main" id="{8A0444C4-0B89-48C3-B502-AAB5092A4835}"/>
              </a:ext>
            </a:extLst>
          </p:cNvPr>
          <p:cNvSpPr txBox="1"/>
          <p:nvPr/>
        </p:nvSpPr>
        <p:spPr>
          <a:xfrm>
            <a:off x="6998926" y="412598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ro-RO" dirty="0"/>
          </a:p>
        </p:txBody>
      </p:sp>
      <p:sp>
        <p:nvSpPr>
          <p:cNvPr id="30" name="CasetăText 29">
            <a:extLst>
              <a:ext uri="{FF2B5EF4-FFF2-40B4-BE49-F238E27FC236}">
                <a16:creationId xmlns:a16="http://schemas.microsoft.com/office/drawing/2014/main" id="{DBF2190C-563A-4F3D-A5A6-C54FD7CBD46E}"/>
              </a:ext>
            </a:extLst>
          </p:cNvPr>
          <p:cNvSpPr txBox="1"/>
          <p:nvPr/>
        </p:nvSpPr>
        <p:spPr>
          <a:xfrm>
            <a:off x="7748734" y="412598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ro-RO" dirty="0"/>
          </a:p>
        </p:txBody>
      </p:sp>
      <p:sp>
        <p:nvSpPr>
          <p:cNvPr id="31" name="CasetăText 30">
            <a:extLst>
              <a:ext uri="{FF2B5EF4-FFF2-40B4-BE49-F238E27FC236}">
                <a16:creationId xmlns:a16="http://schemas.microsoft.com/office/drawing/2014/main" id="{A96A6A42-9D25-4E44-9235-8D5DDEFC7455}"/>
              </a:ext>
            </a:extLst>
          </p:cNvPr>
          <p:cNvSpPr txBox="1"/>
          <p:nvPr/>
        </p:nvSpPr>
        <p:spPr>
          <a:xfrm>
            <a:off x="9284926" y="412598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o-RO" dirty="0"/>
          </a:p>
        </p:txBody>
      </p:sp>
      <p:sp>
        <p:nvSpPr>
          <p:cNvPr id="32" name="CasetăText 31">
            <a:extLst>
              <a:ext uri="{FF2B5EF4-FFF2-40B4-BE49-F238E27FC236}">
                <a16:creationId xmlns:a16="http://schemas.microsoft.com/office/drawing/2014/main" id="{7E4EE6D1-DDF8-4B16-9193-D7DE3A85BF5C}"/>
              </a:ext>
            </a:extLst>
          </p:cNvPr>
          <p:cNvSpPr txBox="1"/>
          <p:nvPr/>
        </p:nvSpPr>
        <p:spPr>
          <a:xfrm>
            <a:off x="6998926" y="4862156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ro-RO" dirty="0"/>
          </a:p>
        </p:txBody>
      </p:sp>
      <p:sp>
        <p:nvSpPr>
          <p:cNvPr id="33" name="CasetăText 32">
            <a:extLst>
              <a:ext uri="{FF2B5EF4-FFF2-40B4-BE49-F238E27FC236}">
                <a16:creationId xmlns:a16="http://schemas.microsoft.com/office/drawing/2014/main" id="{D752DB54-9834-4D62-B5EC-65B5A21B78B4}"/>
              </a:ext>
            </a:extLst>
          </p:cNvPr>
          <p:cNvSpPr txBox="1"/>
          <p:nvPr/>
        </p:nvSpPr>
        <p:spPr>
          <a:xfrm>
            <a:off x="7748734" y="484054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ro-RO" dirty="0"/>
          </a:p>
        </p:txBody>
      </p:sp>
      <p:sp>
        <p:nvSpPr>
          <p:cNvPr id="34" name="CasetăText 33">
            <a:extLst>
              <a:ext uri="{FF2B5EF4-FFF2-40B4-BE49-F238E27FC236}">
                <a16:creationId xmlns:a16="http://schemas.microsoft.com/office/drawing/2014/main" id="{E5416242-CBAA-47B2-B175-85DC9053834A}"/>
              </a:ext>
            </a:extLst>
          </p:cNvPr>
          <p:cNvSpPr txBox="1"/>
          <p:nvPr/>
        </p:nvSpPr>
        <p:spPr>
          <a:xfrm>
            <a:off x="9293477" y="4862156"/>
            <a:ext cx="556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o-RO" dirty="0"/>
          </a:p>
        </p:txBody>
      </p:sp>
      <p:sp>
        <p:nvSpPr>
          <p:cNvPr id="38" name="Dreptunghi: colțuri rotunjite 37">
            <a:extLst>
              <a:ext uri="{FF2B5EF4-FFF2-40B4-BE49-F238E27FC236}">
                <a16:creationId xmlns:a16="http://schemas.microsoft.com/office/drawing/2014/main" id="{1AC8E24A-5827-46ED-B5B7-AC89DDE7EE82}"/>
              </a:ext>
            </a:extLst>
          </p:cNvPr>
          <p:cNvSpPr/>
          <p:nvPr/>
        </p:nvSpPr>
        <p:spPr>
          <a:xfrm>
            <a:off x="6998926" y="4125984"/>
            <a:ext cx="1296753" cy="1248601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9" name="Dreptunghi: colțuri rotunjite 38">
            <a:extLst>
              <a:ext uri="{FF2B5EF4-FFF2-40B4-BE49-F238E27FC236}">
                <a16:creationId xmlns:a16="http://schemas.microsoft.com/office/drawing/2014/main" id="{15C8FD64-893D-47E5-817C-D9F91FAB7564}"/>
              </a:ext>
            </a:extLst>
          </p:cNvPr>
          <p:cNvSpPr/>
          <p:nvPr/>
        </p:nvSpPr>
        <p:spPr>
          <a:xfrm>
            <a:off x="7643745" y="3336280"/>
            <a:ext cx="699345" cy="1239304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0" name="Dreptunghi: colțuri rotunjite 39">
            <a:extLst>
              <a:ext uri="{FF2B5EF4-FFF2-40B4-BE49-F238E27FC236}">
                <a16:creationId xmlns:a16="http://schemas.microsoft.com/office/drawing/2014/main" id="{11F98DCC-B792-4EC4-AB3A-3EF5C3E20564}"/>
              </a:ext>
            </a:extLst>
          </p:cNvPr>
          <p:cNvSpPr/>
          <p:nvPr/>
        </p:nvSpPr>
        <p:spPr>
          <a:xfrm>
            <a:off x="8439137" y="2481396"/>
            <a:ext cx="654920" cy="136822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1" name="Dreptunghi: colțuri rotunjite 40">
            <a:extLst>
              <a:ext uri="{FF2B5EF4-FFF2-40B4-BE49-F238E27FC236}">
                <a16:creationId xmlns:a16="http://schemas.microsoft.com/office/drawing/2014/main" id="{7FE23499-98EE-4A8A-9D09-D608C4538CD9}"/>
              </a:ext>
            </a:extLst>
          </p:cNvPr>
          <p:cNvSpPr/>
          <p:nvPr/>
        </p:nvSpPr>
        <p:spPr>
          <a:xfrm>
            <a:off x="7694713" y="3258212"/>
            <a:ext cx="1296753" cy="540556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2" name="Formă liberă: formă 41">
            <a:extLst>
              <a:ext uri="{FF2B5EF4-FFF2-40B4-BE49-F238E27FC236}">
                <a16:creationId xmlns:a16="http://schemas.microsoft.com/office/drawing/2014/main" id="{CA5608CE-9F9E-46C5-8ABB-95E4DC8BE028}"/>
              </a:ext>
            </a:extLst>
          </p:cNvPr>
          <p:cNvSpPr/>
          <p:nvPr/>
        </p:nvSpPr>
        <p:spPr>
          <a:xfrm rot="341728">
            <a:off x="6316550" y="4208649"/>
            <a:ext cx="1311927" cy="1175288"/>
          </a:xfrm>
          <a:custGeom>
            <a:avLst/>
            <a:gdLst>
              <a:gd name="connsiteX0" fmla="*/ 0 w 1325309"/>
              <a:gd name="connsiteY0" fmla="*/ 70011 h 1231299"/>
              <a:gd name="connsiteX1" fmla="*/ 1179576 w 1325309"/>
              <a:gd name="connsiteY1" fmla="*/ 97443 h 1231299"/>
              <a:gd name="connsiteX2" fmla="*/ 1188720 w 1325309"/>
              <a:gd name="connsiteY2" fmla="*/ 1011843 h 1231299"/>
              <a:gd name="connsiteX3" fmla="*/ 109728 w 1325309"/>
              <a:gd name="connsiteY3" fmla="*/ 1231299 h 1231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5309" h="1231299">
                <a:moveTo>
                  <a:pt x="0" y="70011"/>
                </a:moveTo>
                <a:cubicBezTo>
                  <a:pt x="490728" y="5241"/>
                  <a:pt x="981456" y="-59529"/>
                  <a:pt x="1179576" y="97443"/>
                </a:cubicBezTo>
                <a:cubicBezTo>
                  <a:pt x="1377696" y="254415"/>
                  <a:pt x="1367028" y="822867"/>
                  <a:pt x="1188720" y="1011843"/>
                </a:cubicBezTo>
                <a:cubicBezTo>
                  <a:pt x="1010412" y="1200819"/>
                  <a:pt x="320040" y="1228251"/>
                  <a:pt x="109728" y="1231299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3" name="Formă liberă: formă 42">
            <a:extLst>
              <a:ext uri="{FF2B5EF4-FFF2-40B4-BE49-F238E27FC236}">
                <a16:creationId xmlns:a16="http://schemas.microsoft.com/office/drawing/2014/main" id="{BC9B4877-8C76-4700-B5B2-2DF96BE121E8}"/>
              </a:ext>
            </a:extLst>
          </p:cNvPr>
          <p:cNvSpPr/>
          <p:nvPr/>
        </p:nvSpPr>
        <p:spPr>
          <a:xfrm rot="11155915">
            <a:off x="9201066" y="4085967"/>
            <a:ext cx="1234239" cy="1271833"/>
          </a:xfrm>
          <a:custGeom>
            <a:avLst/>
            <a:gdLst>
              <a:gd name="connsiteX0" fmla="*/ 0 w 1325309"/>
              <a:gd name="connsiteY0" fmla="*/ 70011 h 1231299"/>
              <a:gd name="connsiteX1" fmla="*/ 1179576 w 1325309"/>
              <a:gd name="connsiteY1" fmla="*/ 97443 h 1231299"/>
              <a:gd name="connsiteX2" fmla="*/ 1188720 w 1325309"/>
              <a:gd name="connsiteY2" fmla="*/ 1011843 h 1231299"/>
              <a:gd name="connsiteX3" fmla="*/ 109728 w 1325309"/>
              <a:gd name="connsiteY3" fmla="*/ 1231299 h 1231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5309" h="1231299">
                <a:moveTo>
                  <a:pt x="0" y="70011"/>
                </a:moveTo>
                <a:cubicBezTo>
                  <a:pt x="490728" y="5241"/>
                  <a:pt x="981456" y="-59529"/>
                  <a:pt x="1179576" y="97443"/>
                </a:cubicBezTo>
                <a:cubicBezTo>
                  <a:pt x="1377696" y="254415"/>
                  <a:pt x="1367028" y="822867"/>
                  <a:pt x="1188720" y="1011843"/>
                </a:cubicBezTo>
                <a:cubicBezTo>
                  <a:pt x="1010412" y="1200819"/>
                  <a:pt x="320040" y="1228251"/>
                  <a:pt x="109728" y="1231299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568669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FADDD1A7-CE0E-43C7-9B9F-5E4A1F71A2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7747" y="513184"/>
                <a:ext cx="10214936" cy="6244232"/>
              </a:xfrm>
            </p:spPr>
            <p:txBody>
              <a:bodyPr>
                <a:noAutofit/>
              </a:bodyPr>
              <a:lstStyle/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o-RO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o-RO" sz="105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ro-RO" sz="2400" i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o-RO" sz="1000" i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o-RO" sz="3200" i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i="1" baseline="-250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’</a:t>
                </a:r>
                <a:r>
                  <a:rPr lang="ro-RO" sz="2400" i="1" baseline="-250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ro-RO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ro-RO" sz="2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ro-RO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  <a:r>
                  <a:rPr lang="en-US" sz="24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 </a:t>
                </a:r>
                <a:r>
                  <a:rPr lang="ro-RO" sz="2400" i="1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ro-RO" sz="2400" i="1" baseline="-250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ro-RO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o-RO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:r>
                  <a:rPr lang="ro-RO" sz="240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ro-RO" sz="2400" i="1" baseline="-25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ro-RO" sz="240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en-US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solidFill>
                      <a:srgbClr val="FFC00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ro-RO" sz="2400" i="1" baseline="-25000" dirty="0">
                    <a:solidFill>
                      <a:srgbClr val="FFC00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o-RO" sz="2400" i="1" dirty="0">
                    <a:solidFill>
                      <a:srgbClr val="FFC00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en-US" sz="2400" i="1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ro-RO" sz="2400" i="1" baseline="-25000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 </a:t>
                </a:r>
                <a:r>
                  <a:rPr lang="ro-RO" sz="2400" i="1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ro-RO" sz="2400" i="1" baseline="-25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  <a:p>
                <a:pPr marL="0" indent="0">
                  <a:buNone/>
                </a:pPr>
                <a:r>
                  <a:rPr lang="ro-RO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ro-RO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o-RO" sz="2400" i="1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ro-RO" sz="24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</m:t>
                    </m:r>
                    <m:r>
                      <m:rPr>
                        <m:nor/>
                      </m:rPr>
                      <a:rPr lang="ro-RO" sz="24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o-RO" sz="2400" i="1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ro-RO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ro-RO" sz="2400" i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o-RO" sz="1400" i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i="1" baseline="-250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’</a:t>
                </a:r>
                <a:r>
                  <a:rPr lang="en-US" sz="2400" i="1" baseline="-250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o-RO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ro-RO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ro-RO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  <a:r>
                  <a:rPr lang="en-US" sz="24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 </a:t>
                </a:r>
                <a:r>
                  <a:rPr lang="ro-RO" sz="2400" i="1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400" i="1" baseline="-250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o-RO" sz="2400" i="1" baseline="-250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o-RO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:r>
                  <a:rPr lang="ro-RO" sz="240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ro-RO" sz="2400" i="1" baseline="-25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en-US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solidFill>
                      <a:srgbClr val="FFC00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ro-RO" sz="2400" i="1" baseline="-25000" dirty="0">
                    <a:solidFill>
                      <a:srgbClr val="FFC00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en-US" sz="2400" i="1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ro-RO" sz="2400" i="1" baseline="-25000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 </a:t>
                </a:r>
                <a:r>
                  <a:rPr lang="ro-RO" sz="2400" i="1" dirty="0">
                    <a:solidFill>
                      <a:srgbClr val="00B0F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ro-RO" sz="2400" i="1" baseline="-25000" dirty="0">
                    <a:solidFill>
                      <a:srgbClr val="00B0F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ro-RO" sz="2400" i="1" dirty="0">
                    <a:solidFill>
                      <a:srgbClr val="00B0F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ro-RO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ro-RO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o-RO" sz="2400" i="1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ro-RO" sz="24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</m:t>
                    </m:r>
                    <m:r>
                      <m:rPr>
                        <m:nor/>
                      </m:rPr>
                      <a:rPr lang="ro-RO" sz="24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o-RO" sz="2400" i="1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i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o-RO" sz="2400" i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o-RO" sz="24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o-RO" sz="2800" dirty="0"/>
              </a:p>
            </p:txBody>
          </p:sp>
        </mc:Choice>
        <mc:Fallback xmlns="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FADDD1A7-CE0E-43C7-9B9F-5E4A1F71A2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7747" y="513184"/>
                <a:ext cx="10214936" cy="6244232"/>
              </a:xfrm>
              <a:blipFill>
                <a:blip r:embed="rId2"/>
                <a:stretch>
                  <a:fillRect l="-895" t="-585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Imagine 22">
            <a:extLst>
              <a:ext uri="{FF2B5EF4-FFF2-40B4-BE49-F238E27FC236}">
                <a16:creationId xmlns:a16="http://schemas.microsoft.com/office/drawing/2014/main" id="{0F786ED8-1AD5-4A66-AF22-13E1DA1D085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EFEDE3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920497" y="1626512"/>
            <a:ext cx="5162186" cy="4718304"/>
          </a:xfrm>
          <a:prstGeom prst="rect">
            <a:avLst/>
          </a:prstGeom>
        </p:spPr>
      </p:pic>
      <p:sp>
        <p:nvSpPr>
          <p:cNvPr id="24" name="CasetăText 23">
            <a:extLst>
              <a:ext uri="{FF2B5EF4-FFF2-40B4-BE49-F238E27FC236}">
                <a16:creationId xmlns:a16="http://schemas.microsoft.com/office/drawing/2014/main" id="{3586BB65-5D24-4BF3-8001-FD11A65559AC}"/>
              </a:ext>
            </a:extLst>
          </p:cNvPr>
          <p:cNvSpPr txBox="1"/>
          <p:nvPr/>
        </p:nvSpPr>
        <p:spPr>
          <a:xfrm>
            <a:off x="8501590" y="257455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o-RO" dirty="0"/>
          </a:p>
        </p:txBody>
      </p:sp>
      <p:sp>
        <p:nvSpPr>
          <p:cNvPr id="25" name="CasetăText 24">
            <a:extLst>
              <a:ext uri="{FF2B5EF4-FFF2-40B4-BE49-F238E27FC236}">
                <a16:creationId xmlns:a16="http://schemas.microsoft.com/office/drawing/2014/main" id="{718A1B32-0A30-430F-BFAF-90F30D8F5737}"/>
              </a:ext>
            </a:extLst>
          </p:cNvPr>
          <p:cNvSpPr txBox="1"/>
          <p:nvPr/>
        </p:nvSpPr>
        <p:spPr>
          <a:xfrm>
            <a:off x="7748734" y="3357888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ro-RO" dirty="0"/>
          </a:p>
        </p:txBody>
      </p:sp>
      <p:sp>
        <p:nvSpPr>
          <p:cNvPr id="26" name="CasetăText 25">
            <a:extLst>
              <a:ext uri="{FF2B5EF4-FFF2-40B4-BE49-F238E27FC236}">
                <a16:creationId xmlns:a16="http://schemas.microsoft.com/office/drawing/2014/main" id="{21F93535-909B-4CA6-96B1-7A53BD656003}"/>
              </a:ext>
            </a:extLst>
          </p:cNvPr>
          <p:cNvSpPr txBox="1"/>
          <p:nvPr/>
        </p:nvSpPr>
        <p:spPr>
          <a:xfrm>
            <a:off x="8522334" y="335788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o-RO" dirty="0"/>
          </a:p>
        </p:txBody>
      </p:sp>
      <p:sp>
        <p:nvSpPr>
          <p:cNvPr id="27" name="CasetăText 26">
            <a:extLst>
              <a:ext uri="{FF2B5EF4-FFF2-40B4-BE49-F238E27FC236}">
                <a16:creationId xmlns:a16="http://schemas.microsoft.com/office/drawing/2014/main" id="{8F80FC1A-F509-40AA-A4EB-FF2FA4F380BC}"/>
              </a:ext>
            </a:extLst>
          </p:cNvPr>
          <p:cNvSpPr txBox="1"/>
          <p:nvPr/>
        </p:nvSpPr>
        <p:spPr>
          <a:xfrm>
            <a:off x="6998926" y="412598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ro-RO" dirty="0"/>
          </a:p>
        </p:txBody>
      </p:sp>
      <p:sp>
        <p:nvSpPr>
          <p:cNvPr id="28" name="CasetăText 27">
            <a:extLst>
              <a:ext uri="{FF2B5EF4-FFF2-40B4-BE49-F238E27FC236}">
                <a16:creationId xmlns:a16="http://schemas.microsoft.com/office/drawing/2014/main" id="{D4A10C8A-C718-4360-AAE7-3B713ABF17FF}"/>
              </a:ext>
            </a:extLst>
          </p:cNvPr>
          <p:cNvSpPr txBox="1"/>
          <p:nvPr/>
        </p:nvSpPr>
        <p:spPr>
          <a:xfrm>
            <a:off x="7748734" y="412598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ro-RO" dirty="0"/>
          </a:p>
        </p:txBody>
      </p:sp>
      <p:sp>
        <p:nvSpPr>
          <p:cNvPr id="29" name="CasetăText 28">
            <a:extLst>
              <a:ext uri="{FF2B5EF4-FFF2-40B4-BE49-F238E27FC236}">
                <a16:creationId xmlns:a16="http://schemas.microsoft.com/office/drawing/2014/main" id="{FD9F0852-C2B1-465E-B2DE-B3009786A8B4}"/>
              </a:ext>
            </a:extLst>
          </p:cNvPr>
          <p:cNvSpPr txBox="1"/>
          <p:nvPr/>
        </p:nvSpPr>
        <p:spPr>
          <a:xfrm>
            <a:off x="9284926" y="412598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o-RO" dirty="0"/>
          </a:p>
        </p:txBody>
      </p:sp>
      <p:sp>
        <p:nvSpPr>
          <p:cNvPr id="30" name="CasetăText 29">
            <a:extLst>
              <a:ext uri="{FF2B5EF4-FFF2-40B4-BE49-F238E27FC236}">
                <a16:creationId xmlns:a16="http://schemas.microsoft.com/office/drawing/2014/main" id="{5C3C9D38-D07D-49FD-AFA6-7D2FBBA43459}"/>
              </a:ext>
            </a:extLst>
          </p:cNvPr>
          <p:cNvSpPr txBox="1"/>
          <p:nvPr/>
        </p:nvSpPr>
        <p:spPr>
          <a:xfrm>
            <a:off x="6998926" y="4862156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ro-RO" dirty="0"/>
          </a:p>
        </p:txBody>
      </p:sp>
      <p:sp>
        <p:nvSpPr>
          <p:cNvPr id="31" name="CasetăText 30">
            <a:extLst>
              <a:ext uri="{FF2B5EF4-FFF2-40B4-BE49-F238E27FC236}">
                <a16:creationId xmlns:a16="http://schemas.microsoft.com/office/drawing/2014/main" id="{C98A68A2-E4F7-4D54-82A1-408F41C9E28E}"/>
              </a:ext>
            </a:extLst>
          </p:cNvPr>
          <p:cNvSpPr txBox="1"/>
          <p:nvPr/>
        </p:nvSpPr>
        <p:spPr>
          <a:xfrm>
            <a:off x="7748734" y="484054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ro-RO" dirty="0"/>
          </a:p>
        </p:txBody>
      </p:sp>
      <p:sp>
        <p:nvSpPr>
          <p:cNvPr id="32" name="CasetăText 31">
            <a:extLst>
              <a:ext uri="{FF2B5EF4-FFF2-40B4-BE49-F238E27FC236}">
                <a16:creationId xmlns:a16="http://schemas.microsoft.com/office/drawing/2014/main" id="{644AD0F7-E7F8-4D3B-B803-B3810ADC1A86}"/>
              </a:ext>
            </a:extLst>
          </p:cNvPr>
          <p:cNvSpPr txBox="1"/>
          <p:nvPr/>
        </p:nvSpPr>
        <p:spPr>
          <a:xfrm>
            <a:off x="9293477" y="4862156"/>
            <a:ext cx="556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o-RO" dirty="0"/>
          </a:p>
        </p:txBody>
      </p:sp>
      <p:sp>
        <p:nvSpPr>
          <p:cNvPr id="33" name="Dreptunghi: colțuri rotunjite 32">
            <a:extLst>
              <a:ext uri="{FF2B5EF4-FFF2-40B4-BE49-F238E27FC236}">
                <a16:creationId xmlns:a16="http://schemas.microsoft.com/office/drawing/2014/main" id="{88D2727B-6264-4F2B-82B2-3E6C646A072D}"/>
              </a:ext>
            </a:extLst>
          </p:cNvPr>
          <p:cNvSpPr/>
          <p:nvPr/>
        </p:nvSpPr>
        <p:spPr>
          <a:xfrm>
            <a:off x="6998926" y="4125984"/>
            <a:ext cx="1296753" cy="1248601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4" name="Dreptunghi: colțuri rotunjite 33">
            <a:extLst>
              <a:ext uri="{FF2B5EF4-FFF2-40B4-BE49-F238E27FC236}">
                <a16:creationId xmlns:a16="http://schemas.microsoft.com/office/drawing/2014/main" id="{1561FD10-82B6-43FD-AA4B-7E59446D49D5}"/>
              </a:ext>
            </a:extLst>
          </p:cNvPr>
          <p:cNvSpPr/>
          <p:nvPr/>
        </p:nvSpPr>
        <p:spPr>
          <a:xfrm>
            <a:off x="7643745" y="3336280"/>
            <a:ext cx="699345" cy="124860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5" name="Dreptunghi: colțuri rotunjite 34">
            <a:extLst>
              <a:ext uri="{FF2B5EF4-FFF2-40B4-BE49-F238E27FC236}">
                <a16:creationId xmlns:a16="http://schemas.microsoft.com/office/drawing/2014/main" id="{1FA6C899-6649-43C6-933F-4D3BAF37513D}"/>
              </a:ext>
            </a:extLst>
          </p:cNvPr>
          <p:cNvSpPr/>
          <p:nvPr/>
        </p:nvSpPr>
        <p:spPr>
          <a:xfrm>
            <a:off x="8439137" y="2481396"/>
            <a:ext cx="654920" cy="136822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6" name="Dreptunghi: colțuri rotunjite 35">
            <a:extLst>
              <a:ext uri="{FF2B5EF4-FFF2-40B4-BE49-F238E27FC236}">
                <a16:creationId xmlns:a16="http://schemas.microsoft.com/office/drawing/2014/main" id="{42A00055-C9C2-4405-9194-42444AF814EF}"/>
              </a:ext>
            </a:extLst>
          </p:cNvPr>
          <p:cNvSpPr/>
          <p:nvPr/>
        </p:nvSpPr>
        <p:spPr>
          <a:xfrm>
            <a:off x="7694713" y="3258212"/>
            <a:ext cx="1296753" cy="540556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7" name="Formă liberă: formă 36">
            <a:extLst>
              <a:ext uri="{FF2B5EF4-FFF2-40B4-BE49-F238E27FC236}">
                <a16:creationId xmlns:a16="http://schemas.microsoft.com/office/drawing/2014/main" id="{4D4CC86D-69CB-4143-9341-C6F9417290F2}"/>
              </a:ext>
            </a:extLst>
          </p:cNvPr>
          <p:cNvSpPr/>
          <p:nvPr/>
        </p:nvSpPr>
        <p:spPr>
          <a:xfrm rot="341728">
            <a:off x="6316550" y="4208649"/>
            <a:ext cx="1311927" cy="1175288"/>
          </a:xfrm>
          <a:custGeom>
            <a:avLst/>
            <a:gdLst>
              <a:gd name="connsiteX0" fmla="*/ 0 w 1325309"/>
              <a:gd name="connsiteY0" fmla="*/ 70011 h 1231299"/>
              <a:gd name="connsiteX1" fmla="*/ 1179576 w 1325309"/>
              <a:gd name="connsiteY1" fmla="*/ 97443 h 1231299"/>
              <a:gd name="connsiteX2" fmla="*/ 1188720 w 1325309"/>
              <a:gd name="connsiteY2" fmla="*/ 1011843 h 1231299"/>
              <a:gd name="connsiteX3" fmla="*/ 109728 w 1325309"/>
              <a:gd name="connsiteY3" fmla="*/ 1231299 h 1231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5309" h="1231299">
                <a:moveTo>
                  <a:pt x="0" y="70011"/>
                </a:moveTo>
                <a:cubicBezTo>
                  <a:pt x="490728" y="5241"/>
                  <a:pt x="981456" y="-59529"/>
                  <a:pt x="1179576" y="97443"/>
                </a:cubicBezTo>
                <a:cubicBezTo>
                  <a:pt x="1377696" y="254415"/>
                  <a:pt x="1367028" y="822867"/>
                  <a:pt x="1188720" y="1011843"/>
                </a:cubicBezTo>
                <a:cubicBezTo>
                  <a:pt x="1010412" y="1200819"/>
                  <a:pt x="320040" y="1228251"/>
                  <a:pt x="109728" y="1231299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8" name="Formă liberă: formă 37">
            <a:extLst>
              <a:ext uri="{FF2B5EF4-FFF2-40B4-BE49-F238E27FC236}">
                <a16:creationId xmlns:a16="http://schemas.microsoft.com/office/drawing/2014/main" id="{B8CD586C-8126-4A53-A7ED-49B29F5F77FC}"/>
              </a:ext>
            </a:extLst>
          </p:cNvPr>
          <p:cNvSpPr/>
          <p:nvPr/>
        </p:nvSpPr>
        <p:spPr>
          <a:xfrm rot="11155915">
            <a:off x="9201066" y="4085967"/>
            <a:ext cx="1234239" cy="1271833"/>
          </a:xfrm>
          <a:custGeom>
            <a:avLst/>
            <a:gdLst>
              <a:gd name="connsiteX0" fmla="*/ 0 w 1325309"/>
              <a:gd name="connsiteY0" fmla="*/ 70011 h 1231299"/>
              <a:gd name="connsiteX1" fmla="*/ 1179576 w 1325309"/>
              <a:gd name="connsiteY1" fmla="*/ 97443 h 1231299"/>
              <a:gd name="connsiteX2" fmla="*/ 1188720 w 1325309"/>
              <a:gd name="connsiteY2" fmla="*/ 1011843 h 1231299"/>
              <a:gd name="connsiteX3" fmla="*/ 109728 w 1325309"/>
              <a:gd name="connsiteY3" fmla="*/ 1231299 h 1231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5309" h="1231299">
                <a:moveTo>
                  <a:pt x="0" y="70011"/>
                </a:moveTo>
                <a:cubicBezTo>
                  <a:pt x="490728" y="5241"/>
                  <a:pt x="981456" y="-59529"/>
                  <a:pt x="1179576" y="97443"/>
                </a:cubicBezTo>
                <a:cubicBezTo>
                  <a:pt x="1377696" y="254415"/>
                  <a:pt x="1367028" y="822867"/>
                  <a:pt x="1188720" y="1011843"/>
                </a:cubicBezTo>
                <a:cubicBezTo>
                  <a:pt x="1010412" y="1200819"/>
                  <a:pt x="320040" y="1228251"/>
                  <a:pt x="109728" y="1231299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4" name="Sul: orizontal 13">
            <a:extLst>
              <a:ext uri="{FF2B5EF4-FFF2-40B4-BE49-F238E27FC236}">
                <a16:creationId xmlns:a16="http://schemas.microsoft.com/office/drawing/2014/main" id="{6647DC5D-8D83-4E2F-BB33-AC5CA22ABAC5}"/>
              </a:ext>
            </a:extLst>
          </p:cNvPr>
          <p:cNvSpPr/>
          <p:nvPr/>
        </p:nvSpPr>
        <p:spPr>
          <a:xfrm>
            <a:off x="960119" y="1543732"/>
            <a:ext cx="4654297" cy="1380744"/>
          </a:xfrm>
          <a:prstGeom prst="horizont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200" i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Formele simplificate ale funcției </a:t>
            </a:r>
            <a:r>
              <a:rPr kumimoji="0" lang="ro-RO" sz="2200" b="0" i="1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kumimoji="0" lang="ro-RO" sz="2200" b="0" i="1" u="none" strike="noStrike" kern="1200" cap="none" spc="0" normalizeH="0" baseline="-2500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ro-RO" sz="2200" i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: </a:t>
            </a:r>
          </a:p>
        </p:txBody>
      </p:sp>
    </p:spTree>
    <p:extLst>
      <p:ext uri="{BB962C8B-B14F-4D97-AF65-F5344CB8AC3E}">
        <p14:creationId xmlns:p14="http://schemas.microsoft.com/office/powerpoint/2010/main" val="1963882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FADDD1A7-CE0E-43C7-9B9F-5E4A1F71A2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7747" y="513184"/>
                <a:ext cx="10214936" cy="4861401"/>
              </a:xfrm>
            </p:spPr>
            <p:txBody>
              <a:bodyPr>
                <a:noAutofit/>
              </a:bodyPr>
              <a:lstStyle/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o-RO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o-RO" sz="1050" dirty="0"/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0101</a:t>
                </a: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1100</a:t>
                </a: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0100</a:t>
                </a: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ro-RO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1010</a:t>
                </a:r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</a:t>
                </a:r>
              </a:p>
              <a:p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1000</a:t>
                </a: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0010</a:t>
                </a: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1011</a:t>
                </a: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ro-RO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</m:t>
                    </m:r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1001</a:t>
                </a: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0011</a:t>
                </a:r>
              </a:p>
              <a:p>
                <a:endParaRPr lang="ro-RO" sz="2800" dirty="0"/>
              </a:p>
            </p:txBody>
          </p:sp>
        </mc:Choice>
        <mc:Fallback xmlns="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FADDD1A7-CE0E-43C7-9B9F-5E4A1F71A2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7747" y="513184"/>
                <a:ext cx="10214936" cy="4861401"/>
              </a:xfrm>
              <a:blipFill>
                <a:blip r:embed="rId2"/>
                <a:stretch>
                  <a:fillRect l="-835" t="-752" b="-18922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214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FADDD1A7-CE0E-43C7-9B9F-5E4A1F71A2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7747" y="513184"/>
                <a:ext cx="10214936" cy="4861401"/>
              </a:xfrm>
            </p:spPr>
            <p:txBody>
              <a:bodyPr>
                <a:noAutofit/>
              </a:bodyPr>
              <a:lstStyle/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o-RO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o-RO" sz="1050" dirty="0"/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0101</a:t>
                </a: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</a:t>
                </a:r>
                <a:r>
                  <a:rPr lang="ro-RO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1100</a:t>
                </a: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0100</a:t>
                </a: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ro-RO" sz="18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1010</a:t>
                </a:r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</a:t>
                </a:r>
              </a:p>
              <a:p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1000</a:t>
                </a: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0010</a:t>
                </a: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1011</a:t>
                </a: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ro-RO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</m:t>
                    </m:r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</a:t>
                </a:r>
                <a:r>
                  <a:rPr lang="ro-RO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1001</a:t>
                </a: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</a:t>
                </a:r>
                <a:r>
                  <a:rPr lang="ro-RO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0011</a:t>
                </a:r>
              </a:p>
              <a:p>
                <a:endParaRPr lang="ro-RO" sz="2800" dirty="0"/>
              </a:p>
            </p:txBody>
          </p:sp>
        </mc:Choice>
        <mc:Fallback xmlns="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FADDD1A7-CE0E-43C7-9B9F-5E4A1F71A2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7747" y="513184"/>
                <a:ext cx="10214936" cy="4861401"/>
              </a:xfrm>
              <a:blipFill>
                <a:blip r:embed="rId2"/>
                <a:stretch>
                  <a:fillRect l="-835" t="-752" b="-18922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ăgeată: dreapta 1">
            <a:extLst>
              <a:ext uri="{FF2B5EF4-FFF2-40B4-BE49-F238E27FC236}">
                <a16:creationId xmlns:a16="http://schemas.microsoft.com/office/drawing/2014/main" id="{10B5321B-A51A-4354-A4F2-07E259249308}"/>
              </a:ext>
            </a:extLst>
          </p:cNvPr>
          <p:cNvSpPr/>
          <p:nvPr/>
        </p:nvSpPr>
        <p:spPr>
          <a:xfrm>
            <a:off x="5958840" y="2606040"/>
            <a:ext cx="4511040" cy="208483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400" i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Metoda diagramelor Veitch</a:t>
            </a:r>
          </a:p>
        </p:txBody>
      </p:sp>
    </p:spTree>
    <p:extLst>
      <p:ext uri="{BB962C8B-B14F-4D97-AF65-F5344CB8AC3E}">
        <p14:creationId xmlns:p14="http://schemas.microsoft.com/office/powerpoint/2010/main" val="3408275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FADDD1A7-CE0E-43C7-9B9F-5E4A1F71A2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7747" y="513184"/>
                <a:ext cx="10214936" cy="4861401"/>
              </a:xfrm>
            </p:spPr>
            <p:txBody>
              <a:bodyPr>
                <a:noAutofit/>
              </a:bodyPr>
              <a:lstStyle/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o-RO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o-RO" sz="1050" dirty="0"/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i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ro-RO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</m:t>
                    </m:r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o-RO" sz="2800" dirty="0"/>
              </a:p>
            </p:txBody>
          </p:sp>
        </mc:Choice>
        <mc:Fallback xmlns="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FADDD1A7-CE0E-43C7-9B9F-5E4A1F71A2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7747" y="513184"/>
                <a:ext cx="10214936" cy="4861401"/>
              </a:xfrm>
              <a:blipFill>
                <a:blip r:embed="rId2"/>
                <a:stretch>
                  <a:fillRect l="-835" t="-752" b="-18672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ine 5">
            <a:extLst>
              <a:ext uri="{FF2B5EF4-FFF2-40B4-BE49-F238E27FC236}">
                <a16:creationId xmlns:a16="http://schemas.microsoft.com/office/drawing/2014/main" id="{D3092BA6-4A71-455D-9318-2A031ED6988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EFEDE3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920497" y="1626512"/>
            <a:ext cx="5162186" cy="4718304"/>
          </a:xfrm>
          <a:prstGeom prst="rect">
            <a:avLst/>
          </a:prstGeom>
        </p:spPr>
      </p:pic>
      <p:sp>
        <p:nvSpPr>
          <p:cNvPr id="2" name="Sul: vertical 1">
            <a:extLst>
              <a:ext uri="{FF2B5EF4-FFF2-40B4-BE49-F238E27FC236}">
                <a16:creationId xmlns:a16="http://schemas.microsoft.com/office/drawing/2014/main" id="{15827F1A-DA61-4ED8-AC62-1FFCA111CA91}"/>
              </a:ext>
            </a:extLst>
          </p:cNvPr>
          <p:cNvSpPr/>
          <p:nvPr/>
        </p:nvSpPr>
        <p:spPr>
          <a:xfrm>
            <a:off x="3685031" y="2285033"/>
            <a:ext cx="2235465" cy="3099816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000" i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Completarea diagramei:</a:t>
            </a:r>
          </a:p>
        </p:txBody>
      </p:sp>
    </p:spTree>
    <p:extLst>
      <p:ext uri="{BB962C8B-B14F-4D97-AF65-F5344CB8AC3E}">
        <p14:creationId xmlns:p14="http://schemas.microsoft.com/office/powerpoint/2010/main" val="775096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FADDD1A7-CE0E-43C7-9B9F-5E4A1F71A2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7747" y="513184"/>
                <a:ext cx="10214936" cy="4861401"/>
              </a:xfrm>
            </p:spPr>
            <p:txBody>
              <a:bodyPr>
                <a:noAutofit/>
              </a:bodyPr>
              <a:lstStyle/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o-RO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o-RO" sz="1050" dirty="0"/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i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ro-RO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</m:t>
                    </m:r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o-RO" sz="2800" dirty="0"/>
              </a:p>
            </p:txBody>
          </p:sp>
        </mc:Choice>
        <mc:Fallback xmlns="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FADDD1A7-CE0E-43C7-9B9F-5E4A1F71A2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7747" y="513184"/>
                <a:ext cx="10214936" cy="4861401"/>
              </a:xfrm>
              <a:blipFill>
                <a:blip r:embed="rId2"/>
                <a:stretch>
                  <a:fillRect l="-835" t="-752" b="-18672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ine 5">
            <a:extLst>
              <a:ext uri="{FF2B5EF4-FFF2-40B4-BE49-F238E27FC236}">
                <a16:creationId xmlns:a16="http://schemas.microsoft.com/office/drawing/2014/main" id="{D3092BA6-4A71-455D-9318-2A031ED6988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EFEDE3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920497" y="1626512"/>
            <a:ext cx="5162186" cy="4718304"/>
          </a:xfrm>
          <a:prstGeom prst="rect">
            <a:avLst/>
          </a:prstGeom>
        </p:spPr>
      </p:pic>
      <p:sp>
        <p:nvSpPr>
          <p:cNvPr id="2" name="CasetăText 1">
            <a:extLst>
              <a:ext uri="{FF2B5EF4-FFF2-40B4-BE49-F238E27FC236}">
                <a16:creationId xmlns:a16="http://schemas.microsoft.com/office/drawing/2014/main" id="{1E25D405-E2BC-45C4-906E-E8D7B627A06E}"/>
              </a:ext>
            </a:extLst>
          </p:cNvPr>
          <p:cNvSpPr txBox="1"/>
          <p:nvPr/>
        </p:nvSpPr>
        <p:spPr>
          <a:xfrm>
            <a:off x="8501590" y="257455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40768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FADDD1A7-CE0E-43C7-9B9F-5E4A1F71A2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7747" y="513184"/>
                <a:ext cx="10214936" cy="4861401"/>
              </a:xfrm>
            </p:spPr>
            <p:txBody>
              <a:bodyPr>
                <a:noAutofit/>
              </a:bodyPr>
              <a:lstStyle/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o-RO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o-RO" sz="1050" dirty="0"/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i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ro-RO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</m:t>
                    </m:r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o-RO" sz="2800" dirty="0"/>
              </a:p>
            </p:txBody>
          </p:sp>
        </mc:Choice>
        <mc:Fallback xmlns="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FADDD1A7-CE0E-43C7-9B9F-5E4A1F71A2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7747" y="513184"/>
                <a:ext cx="10214936" cy="4861401"/>
              </a:xfrm>
              <a:blipFill>
                <a:blip r:embed="rId2"/>
                <a:stretch>
                  <a:fillRect l="-835" t="-752" b="-18672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ine 5">
            <a:extLst>
              <a:ext uri="{FF2B5EF4-FFF2-40B4-BE49-F238E27FC236}">
                <a16:creationId xmlns:a16="http://schemas.microsoft.com/office/drawing/2014/main" id="{D3092BA6-4A71-455D-9318-2A031ED6988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EFEDE3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920497" y="1626512"/>
            <a:ext cx="5162186" cy="4718304"/>
          </a:xfrm>
          <a:prstGeom prst="rect">
            <a:avLst/>
          </a:prstGeom>
        </p:spPr>
      </p:pic>
      <p:sp>
        <p:nvSpPr>
          <p:cNvPr id="2" name="CasetăText 1">
            <a:extLst>
              <a:ext uri="{FF2B5EF4-FFF2-40B4-BE49-F238E27FC236}">
                <a16:creationId xmlns:a16="http://schemas.microsoft.com/office/drawing/2014/main" id="{1E25D405-E2BC-45C4-906E-E8D7B627A06E}"/>
              </a:ext>
            </a:extLst>
          </p:cNvPr>
          <p:cNvSpPr txBox="1"/>
          <p:nvPr/>
        </p:nvSpPr>
        <p:spPr>
          <a:xfrm>
            <a:off x="8501590" y="257455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o-RO" dirty="0"/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7CD11675-955E-4224-8066-5C2DA42CA21C}"/>
              </a:ext>
            </a:extLst>
          </p:cNvPr>
          <p:cNvSpPr txBox="1"/>
          <p:nvPr/>
        </p:nvSpPr>
        <p:spPr>
          <a:xfrm>
            <a:off x="7748734" y="3357888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721086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FADDD1A7-CE0E-43C7-9B9F-5E4A1F71A2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7747" y="513184"/>
                <a:ext cx="10214936" cy="4861401"/>
              </a:xfrm>
            </p:spPr>
            <p:txBody>
              <a:bodyPr>
                <a:noAutofit/>
              </a:bodyPr>
              <a:lstStyle/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o-RO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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o-RO" sz="1050" dirty="0"/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i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ro-RO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</m:t>
                    </m:r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i="1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ro-RO" sz="24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ro-RO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o-RO" sz="2800" dirty="0"/>
              </a:p>
            </p:txBody>
          </p:sp>
        </mc:Choice>
        <mc:Fallback xmlns="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FADDD1A7-CE0E-43C7-9B9F-5E4A1F71A2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7747" y="513184"/>
                <a:ext cx="10214936" cy="4861401"/>
              </a:xfrm>
              <a:blipFill>
                <a:blip r:embed="rId2"/>
                <a:stretch>
                  <a:fillRect l="-835" t="-752" b="-18672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ine 5">
            <a:extLst>
              <a:ext uri="{FF2B5EF4-FFF2-40B4-BE49-F238E27FC236}">
                <a16:creationId xmlns:a16="http://schemas.microsoft.com/office/drawing/2014/main" id="{D3092BA6-4A71-455D-9318-2A031ED6988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EFEDE3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920497" y="1626512"/>
            <a:ext cx="5162186" cy="4718304"/>
          </a:xfrm>
          <a:prstGeom prst="rect">
            <a:avLst/>
          </a:prstGeom>
        </p:spPr>
      </p:pic>
      <p:sp>
        <p:nvSpPr>
          <p:cNvPr id="2" name="CasetăText 1">
            <a:extLst>
              <a:ext uri="{FF2B5EF4-FFF2-40B4-BE49-F238E27FC236}">
                <a16:creationId xmlns:a16="http://schemas.microsoft.com/office/drawing/2014/main" id="{1E25D405-E2BC-45C4-906E-E8D7B627A06E}"/>
              </a:ext>
            </a:extLst>
          </p:cNvPr>
          <p:cNvSpPr txBox="1"/>
          <p:nvPr/>
        </p:nvSpPr>
        <p:spPr>
          <a:xfrm>
            <a:off x="8501590" y="257455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o-RO" dirty="0"/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7CD11675-955E-4224-8066-5C2DA42CA21C}"/>
              </a:ext>
            </a:extLst>
          </p:cNvPr>
          <p:cNvSpPr txBox="1"/>
          <p:nvPr/>
        </p:nvSpPr>
        <p:spPr>
          <a:xfrm>
            <a:off x="7748734" y="3357888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ro-RO" dirty="0"/>
          </a:p>
        </p:txBody>
      </p:sp>
      <p:sp>
        <p:nvSpPr>
          <p:cNvPr id="7" name="CasetăText 6">
            <a:extLst>
              <a:ext uri="{FF2B5EF4-FFF2-40B4-BE49-F238E27FC236}">
                <a16:creationId xmlns:a16="http://schemas.microsoft.com/office/drawing/2014/main" id="{01B03DF7-107D-4ED9-9070-32548B288893}"/>
              </a:ext>
            </a:extLst>
          </p:cNvPr>
          <p:cNvSpPr txBox="1"/>
          <p:nvPr/>
        </p:nvSpPr>
        <p:spPr>
          <a:xfrm>
            <a:off x="8522334" y="335788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o-RO" sz="1800" i="1" baseline="-25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845318968"/>
      </p:ext>
    </p:extLst>
  </p:cSld>
  <p:clrMapOvr>
    <a:masterClrMapping/>
  </p:clrMapOvr>
</p:sld>
</file>

<file path=ppt/theme/theme1.xml><?xml version="1.0" encoding="utf-8"?>
<a:theme xmlns:a="http://schemas.openxmlformats.org/drawingml/2006/main" name="Trunchiere">
  <a:themeElements>
    <a:clrScheme name="Trunchier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Trunchier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unchier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TM10001105[[fn=Trunchiere]]</Template>
  <TotalTime>204</TotalTime>
  <Words>3274</Words>
  <Application>Microsoft Office PowerPoint</Application>
  <PresentationFormat>Ecran lat</PresentationFormat>
  <Paragraphs>495</Paragraphs>
  <Slides>31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31</vt:i4>
      </vt:variant>
    </vt:vector>
  </HeadingPairs>
  <TitlesOfParts>
    <vt:vector size="35" baseType="lpstr">
      <vt:lpstr>Calibri</vt:lpstr>
      <vt:lpstr>Cambria Math</vt:lpstr>
      <vt:lpstr>Franklin Gothic Book</vt:lpstr>
      <vt:lpstr>Trunchiere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FABIAN-IONUȚ MARTIN</dc:creator>
  <cp:lastModifiedBy>FABIAN-IONUȚ MARTIN</cp:lastModifiedBy>
  <cp:revision>8</cp:revision>
  <dcterms:created xsi:type="dcterms:W3CDTF">2021-12-12T20:06:07Z</dcterms:created>
  <dcterms:modified xsi:type="dcterms:W3CDTF">2021-12-16T10:35:39Z</dcterms:modified>
</cp:coreProperties>
</file>