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e26b82b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e26b82b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e26b82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e26b82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d6a46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d6a46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e26b82b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e26b82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e26b82b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e26b82b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e26b82b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e26b82b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e26b82b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e26b82b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e26b82b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e26b82b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e26b82b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e26b82b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Martin Farrell C00157047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396275" y="1135950"/>
            <a:ext cx="7169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Any Questions?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ContextFree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Wander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Context-sensitive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Measurements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starting position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speed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aware of the goal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goal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ContextFree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Knows where the goal is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Look ahead vector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Steering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Wander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Travels in a random direction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it collides with a wall it changes direction 180 degrees in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opposite direction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knows where the goal is within 500 pixels.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55400" y="40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Seek(but slightly different)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Knows where the goal is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Utilises direction and desired direction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Calculates a steering force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Travels in a curve around obstacles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Context-sensitive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Knows where the goal is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danger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desire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Interpolates between the two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efficiency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Execution time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Path length(pixels)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Collisions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 = wc(αC) + wt(βT ) + we(γE) = C + T + 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Wander is the worst.</a:t>
            </a:r>
            <a:endParaRPr sz="1800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Seek implementation is efficient but not most efficient</a:t>
            </a:r>
            <a:endParaRPr sz="1800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Context-free is very fast but collides.</a:t>
            </a:r>
            <a:endParaRPr sz="1800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Context-free never collides and depends on how collisions are weighted.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