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Investigation into Context-sensitive steering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42125" y="1762950"/>
            <a:ext cx="19419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goal of this project is to simulate and </a:t>
            </a:r>
            <a:r>
              <a:rPr lang="en" sz="1100"/>
              <a:t>evaluate</a:t>
            </a:r>
            <a:r>
              <a:rPr lang="en" sz="1100"/>
              <a:t> different solutions to steering and compare them to each other.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In order to </a:t>
            </a:r>
            <a:r>
              <a:rPr lang="en" sz="1100"/>
              <a:t>achieve</a:t>
            </a:r>
            <a:r>
              <a:rPr lang="en" sz="1100"/>
              <a:t> this goal multiple implementations of steering </a:t>
            </a:r>
            <a:r>
              <a:rPr lang="en" sz="1100"/>
              <a:t>algorithms</a:t>
            </a:r>
            <a:r>
              <a:rPr lang="en" sz="1100"/>
              <a:t> are necessary as well as a standardised formula and envrionment.</a:t>
            </a:r>
            <a:endParaRPr sz="1100"/>
          </a:p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2576100" y="1762950"/>
            <a:ext cx="1995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Methods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simulation will be held on tile based system to more accurately depict steering decisions and distance.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Ai solutions chosen are: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Seek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Wander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Context-free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Context-sensitive</a:t>
            </a:r>
            <a:endParaRPr sz="1100"/>
          </a:p>
        </p:txBody>
      </p:sp>
      <p:sp>
        <p:nvSpPr>
          <p:cNvPr id="70" name="Google Shape;70;p13"/>
          <p:cNvSpPr txBox="1"/>
          <p:nvPr>
            <p:ph idx="4294967295" type="subTitle"/>
          </p:nvPr>
        </p:nvSpPr>
        <p:spPr>
          <a:xfrm>
            <a:off x="5018725" y="1713625"/>
            <a:ext cx="19959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</a:t>
            </a:r>
            <a:endParaRPr sz="12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non-context-sensitive solutions collided more than twice the amount of times.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collisions leads to a significantly longer time.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execution time between different solutions is very minor and would require a greater weighting.</a:t>
            </a:r>
            <a:endParaRPr sz="1100"/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7234650" y="1762950"/>
            <a:ext cx="16839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Conclusions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Minor oversights can result in corrupted data between steering solutions. A standardised testing environment is required. A dynamic environment is required to </a:t>
            </a:r>
            <a:r>
              <a:rPr lang="en" sz="1100"/>
              <a:t>accentuate</a:t>
            </a:r>
            <a:r>
              <a:rPr lang="en" sz="1100"/>
              <a:t> the strength of context-sensitive AI over the others.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