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21/11/2016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21/11/2016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21/11/2016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mysq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DAO with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Data Access via the DAO should only be done once per webpage – just before it is rendered.</a:t>
            </a:r>
          </a:p>
          <a:p>
            <a:r>
              <a:rPr lang="en-GB" dirty="0"/>
              <a:t>This can be done by loading all data from the database in a method which is called only once before the page is rendered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f:metadata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f:event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type="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preRenderView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listener="#{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superheroController.loadSuperheroes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()}"/&gt;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f:metadata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32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DAO with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9" y="1844824"/>
            <a:ext cx="8892480" cy="3096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986707">
            <a:off x="2915816" y="2060848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err="1">
                <a:solidFill>
                  <a:srgbClr val="FF0000"/>
                </a:solidFill>
              </a:rPr>
              <a:t>ManagedBean</a:t>
            </a:r>
            <a:endParaRPr lang="en-GB" sz="15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986707">
            <a:off x="4805841" y="4277979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err="1">
                <a:solidFill>
                  <a:srgbClr val="FF0000"/>
                </a:solidFill>
              </a:rPr>
              <a:t>ManagedBean</a:t>
            </a:r>
            <a:endParaRPr lang="en-GB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9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h:messages tag shows all messages for a page.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FacesMessage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message = 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FacesMessage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("Error: Cannot connect to Database");</a:t>
            </a:r>
          </a:p>
          <a:p>
            <a:pPr marL="0" indent="0">
              <a:buNone/>
            </a:pP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FacesContext.</a:t>
            </a:r>
            <a:r>
              <a:rPr lang="en-GB" sz="19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getCurrentInstance</a:t>
            </a: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9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(null, message);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694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Validation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h:message tag shows a message for a specific element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 Name: 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21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"#{superhero.name}" </a:t>
            </a:r>
            <a:r>
              <a:rPr lang="en-GB" sz="2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id="name" </a:t>
            </a:r>
            <a:r>
              <a:rPr lang="en-GB" sz="21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p:placeholder="Superhero Name" </a:t>
            </a:r>
          </a:p>
          <a:p>
            <a:pPr marL="0" indent="0">
              <a:buNone/>
            </a:pPr>
            <a:r>
              <a:rPr lang="en-GB" sz="2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required="true" </a:t>
            </a:r>
            <a:r>
              <a:rPr lang="en-GB" sz="2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requiredMessage</a:t>
            </a:r>
            <a:r>
              <a:rPr lang="en-GB" sz="2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="Name is mandatory"&gt; </a:t>
            </a:r>
            <a:r>
              <a:rPr lang="en-GB" sz="21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21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21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h:message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for=</a:t>
            </a:r>
            <a:r>
              <a:rPr lang="en-GB" sz="21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"name"/&gt;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/>
              <a:t>Error message will be displayed if the input if left blank.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6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 Connections in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A single database connection will not scale for multiple users.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Use Database Connection Pools.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997153"/>
            <a:ext cx="8820472" cy="1866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367372"/>
            <a:ext cx="8820472" cy="20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Connectivity in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Download JDBC driver Jar file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Define Connection Pool in context.xml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Define resource reference in web.xml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Connection Pool reference in Java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343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1. Download JDBC driver Jar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MySQL JDBC Driver from </a:t>
            </a:r>
            <a:r>
              <a:rPr lang="en-GB" dirty="0">
                <a:hlinkClick r:id="rId2"/>
              </a:rPr>
              <a:t>http://dev.mysql.com/downloads/mysql/</a:t>
            </a:r>
            <a:r>
              <a:rPr lang="en-GB" dirty="0"/>
              <a:t> unzip it and put the Jar file in the WEB-INF/lib folder of your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84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2. Define Connection Pool in context.xml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WebContent</a:t>
            </a:r>
            <a:r>
              <a:rPr lang="en-GB" dirty="0"/>
              <a:t>/META-INF/context.xml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&lt;Context&gt;  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 name="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/garage"   			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="Container" type="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javax.sql.DataSource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maxActive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="20" 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maxIdle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="5" 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maxWait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="10000"         	username="root" password=""                	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driverClassName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com.mysql.jdbc.Driver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           	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jdbc:mysql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://localhost:3306/garage"/&gt;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&lt;/Context&gt;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67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Define resource reference in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WebContent</a:t>
            </a:r>
            <a:r>
              <a:rPr lang="en-GB" dirty="0"/>
              <a:t>/WEB-INF/web.xml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&lt;resource-ref&gt;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&lt;description&gt;Garage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&lt;/description&gt;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&lt;res-ref-name&gt;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/garage&lt;/res-ref-name&gt;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&lt;res-type&gt;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javax.sql.DataSource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&lt;/res-type&gt;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&lt;res-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&gt;Container&lt;/res-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&lt;/resource-ref&gt;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302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4. Get Connection Pool reference in 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DAO {</a:t>
            </a:r>
          </a:p>
          <a:p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</a:t>
            </a:r>
            <a:r>
              <a:rPr lang="en-GB" sz="21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javax.naming.Context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javax.naming.InitialContext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javax.sql.DataSource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dirty="0"/>
          </a:p>
          <a:p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DAO() throws Exception {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InitialContext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String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jndiName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java:comp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/garage";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context.lookup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jndiName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234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DAO with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DAO – DB related code.</a:t>
            </a:r>
          </a:p>
          <a:p>
            <a:r>
              <a:rPr lang="en-GB" dirty="0" err="1"/>
              <a:t>ManagedBean</a:t>
            </a:r>
            <a:r>
              <a:rPr lang="en-GB" dirty="0"/>
              <a:t> – Interface between web pages and DAO.</a:t>
            </a:r>
          </a:p>
          <a:p>
            <a:r>
              <a:rPr lang="en-GB" dirty="0"/>
              <a:t>JSF Pages – Render the information by calling the getter/setter methods on the </a:t>
            </a:r>
            <a:r>
              <a:rPr lang="en-GB" dirty="0" err="1"/>
              <a:t>ManagedBean</a:t>
            </a:r>
            <a:r>
              <a:rPr lang="en-GB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84976" cy="12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0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DAO with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JSF has a Request Processing Lifecycle which means that for a given web request JSF will call getter methods on the </a:t>
            </a:r>
            <a:r>
              <a:rPr lang="en-GB" dirty="0" err="1"/>
              <a:t>ManagedBean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These getter methods could be called multiple times so best practice is not to put intensive Database operations inside the getter methods.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784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7630</TotalTime>
  <Words>614</Words>
  <Application>Microsoft Office PowerPoint</Application>
  <PresentationFormat>On-screen Show (4:3)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Data Centric RAD</vt:lpstr>
      <vt:lpstr>Database Connections in web apps</vt:lpstr>
      <vt:lpstr>Database Connectivity in Tomcat</vt:lpstr>
      <vt:lpstr>1. Download JDBC driver Jar file</vt:lpstr>
      <vt:lpstr>2. Define Connection Pool in context.xml</vt:lpstr>
      <vt:lpstr>3. Define resource reference in web.xml</vt:lpstr>
      <vt:lpstr>4. Get Connection Pool reference in Java Code</vt:lpstr>
      <vt:lpstr>Using a DAO with a ManagedBean</vt:lpstr>
      <vt:lpstr>Using a DAO with a ManagedBean</vt:lpstr>
      <vt:lpstr>Using a DAO with a ManagedBean</vt:lpstr>
      <vt:lpstr>Using a DAO with a ManagedBean</vt:lpstr>
      <vt:lpstr>Messages</vt:lpstr>
      <vt:lpstr>Form Validation Messages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376</cp:revision>
  <dcterms:created xsi:type="dcterms:W3CDTF">2015-12-18T17:06:24Z</dcterms:created>
  <dcterms:modified xsi:type="dcterms:W3CDTF">2016-11-21T11:04:38Z</dcterms:modified>
</cp:coreProperties>
</file>