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60" r:id="rId3"/>
    <p:sldId id="261" r:id="rId4"/>
    <p:sldId id="262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B54C70-21F5-4531-87D2-3C5A63B02BC1}" type="datetimeFigureOut">
              <a:rPr lang="en-IE" smtClean="0"/>
              <a:pPr/>
              <a:t>20/11/2016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D831FC-658E-4D4C-9238-309948AB6A60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655947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01C0D1-CD7C-4E63-A4F0-C8D56B42D54D}" type="datetimeFigureOut">
              <a:rPr lang="en-IE" smtClean="0"/>
              <a:pPr/>
              <a:t>20/11/2016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AE5C06-8561-4B46-AF90-B39D52632CA2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959469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AE5C06-8561-4B46-AF90-B39D52632CA2}" type="slidenum">
              <a:rPr lang="en-IE" smtClean="0"/>
              <a:pPr/>
              <a:t>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21485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I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D7848-CC24-4D79-BF60-4D45C32E2C2D}" type="datetime1">
              <a:rPr lang="en-IE" smtClean="0"/>
              <a:pPr/>
              <a:t>20/11/2016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5E7E6-7E1C-49B9-B5B9-2EBD1974A0C6}" type="datetime1">
              <a:rPr lang="en-IE" smtClean="0"/>
              <a:pPr/>
              <a:t>20/11/2016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06C41-FC51-45E3-9A65-AC35F02A6DC8}" type="datetime1">
              <a:rPr lang="en-IE" smtClean="0"/>
              <a:pPr/>
              <a:t>20/11/2016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59FC1-9B02-44ED-A5BC-44914456B8DC}" type="datetime1">
              <a:rPr lang="en-IE" smtClean="0"/>
              <a:pPr/>
              <a:t>20/11/2016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6136" y="6309320"/>
            <a:ext cx="2895600" cy="365125"/>
          </a:xfrm>
        </p:spPr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88224" y="6309320"/>
            <a:ext cx="2133600" cy="365125"/>
          </a:xfrm>
        </p:spPr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  <p:pic>
        <p:nvPicPr>
          <p:cNvPr id="7" name="Picture 6" descr="GMIT 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79512" y="6044706"/>
            <a:ext cx="2016224" cy="63254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5A098-B5D5-4EDC-A157-5D1896B0382E}" type="datetime1">
              <a:rPr lang="en-IE" smtClean="0"/>
              <a:pPr/>
              <a:t>20/11/2016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6718E-3B7E-452C-8234-8CAF78D08521}" type="datetime1">
              <a:rPr lang="en-IE" smtClean="0"/>
              <a:pPr/>
              <a:t>20/11/2016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09C7F-4607-482E-8940-49C1E5350595}" type="datetime1">
              <a:rPr lang="en-IE" smtClean="0"/>
              <a:pPr/>
              <a:t>20/11/2016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95D1A-05F3-4EDF-AE8A-CE3DE30564BE}" type="datetime1">
              <a:rPr lang="en-IE" smtClean="0"/>
              <a:pPr/>
              <a:t>20/11/2016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CDB74-E880-4AF2-966C-00A6F25DF18B}" type="datetime1">
              <a:rPr lang="en-IE" smtClean="0"/>
              <a:pPr/>
              <a:t>20/11/2016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5E4D8-3B5C-4409-B386-B8CABD06792A}" type="datetime1">
              <a:rPr lang="en-IE" smtClean="0"/>
              <a:pPr/>
              <a:t>20/11/2016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0CD1-0FF5-49F6-8531-56D90BC42FDF}" type="datetime1">
              <a:rPr lang="en-IE" smtClean="0"/>
              <a:pPr/>
              <a:t>20/11/2016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6414A-E5AA-4815-991C-A511F9581E4E}" type="datetime1">
              <a:rPr lang="en-IE" smtClean="0"/>
              <a:pPr/>
              <a:t>20/11/2016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E"/>
              <a:t>Gerard Harrison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IE"/>
              <a:t>Data Centric RAD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E" dirty="0"/>
              <a:t>Bachelor of Science (Honours) in Computing in Software Development</a:t>
            </a:r>
          </a:p>
          <a:p>
            <a:r>
              <a:rPr lang="en-IE" dirty="0"/>
              <a:t>Bachelor of Science in Computing in Software</a:t>
            </a:r>
          </a:p>
          <a:p>
            <a:r>
              <a:rPr lang="en-IE" dirty="0"/>
              <a:t>Development</a:t>
            </a:r>
          </a:p>
          <a:p>
            <a:r>
              <a:rPr lang="en-IE" sz="2200" dirty="0"/>
              <a:t>Department of Computer Science &amp; Applied Physics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JSF </a:t>
            </a:r>
            <a:r>
              <a:rPr lang="en-GB" dirty="0" err="1"/>
              <a:t>Datatables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JSF </a:t>
            </a:r>
            <a:r>
              <a:rPr lang="en-GB" sz="2400" dirty="0" err="1"/>
              <a:t>Datatables</a:t>
            </a:r>
            <a:r>
              <a:rPr lang="en-GB" sz="2400" dirty="0"/>
              <a:t> tag renders a HTML table.</a:t>
            </a:r>
          </a:p>
          <a:p>
            <a:r>
              <a:rPr lang="en-GB" sz="2400" dirty="0"/>
              <a:t>The </a:t>
            </a:r>
            <a:r>
              <a:rPr lang="en-GB" sz="2400" dirty="0" err="1"/>
              <a:t>Datatable</a:t>
            </a:r>
            <a:r>
              <a:rPr lang="en-GB" sz="2400" dirty="0"/>
              <a:t> can iterate over an collection of values</a:t>
            </a:r>
          </a:p>
          <a:p>
            <a:pPr marL="0" indent="0">
              <a:buNone/>
            </a:pPr>
            <a:endParaRPr lang="en-GB" sz="21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1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GB" sz="21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h:dataTable</a:t>
            </a:r>
            <a:r>
              <a:rPr lang="en-GB" sz="21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value="#{</a:t>
            </a:r>
            <a:r>
              <a:rPr lang="en-GB" sz="21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superheroController.superheroes</a:t>
            </a:r>
            <a:r>
              <a:rPr lang="en-GB" sz="21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}" </a:t>
            </a:r>
            <a:r>
              <a:rPr lang="en-GB" sz="21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21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="s"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2</a:t>
            </a:fld>
            <a:endParaRPr lang="en-IE"/>
          </a:p>
        </p:txBody>
      </p:sp>
      <p:sp>
        <p:nvSpPr>
          <p:cNvPr id="6" name="TextBox 5"/>
          <p:cNvSpPr txBox="1"/>
          <p:nvPr/>
        </p:nvSpPr>
        <p:spPr>
          <a:xfrm>
            <a:off x="5220072" y="3645024"/>
            <a:ext cx="4392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ArrayList</a:t>
            </a:r>
            <a:r>
              <a:rPr lang="en-GB" dirty="0"/>
              <a:t> of Superhero Objects</a:t>
            </a:r>
          </a:p>
          <a:p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3059832" y="4653136"/>
            <a:ext cx="374441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GB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ManagedBean</a:t>
            </a:r>
            <a:endParaRPr lang="en-GB" sz="16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 Superhero {</a:t>
            </a:r>
          </a:p>
          <a:p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private String name;</a:t>
            </a:r>
          </a:p>
          <a:p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private String </a:t>
            </a:r>
            <a:r>
              <a:rPr lang="en-GB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private String surname;</a:t>
            </a:r>
          </a:p>
          <a:p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private String dob;</a:t>
            </a:r>
          </a:p>
          <a:p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private double powers;</a:t>
            </a:r>
            <a:endParaRPr lang="en-GB" sz="16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2426" y="3851562"/>
            <a:ext cx="4392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Individual Superhero Object</a:t>
            </a:r>
          </a:p>
          <a:p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5220072" y="3645024"/>
            <a:ext cx="3024336" cy="3617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7236296" y="3212976"/>
            <a:ext cx="0" cy="4320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57200" y="3851562"/>
            <a:ext cx="2818656" cy="4587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1331640" y="3493477"/>
            <a:ext cx="0" cy="3580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059832" y="4649440"/>
            <a:ext cx="3672408" cy="18348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/>
          <p:cNvSpPr txBox="1"/>
          <p:nvPr/>
        </p:nvSpPr>
        <p:spPr>
          <a:xfrm>
            <a:off x="3995936" y="4306585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Superhero.java</a:t>
            </a:r>
          </a:p>
        </p:txBody>
      </p:sp>
    </p:spTree>
    <p:extLst>
      <p:ext uri="{BB962C8B-B14F-4D97-AF65-F5344CB8AC3E}">
        <p14:creationId xmlns:p14="http://schemas.microsoft.com/office/powerpoint/2010/main" val="3653433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 animBg="1"/>
      <p:bldP spid="15" grpId="0" animBg="1"/>
      <p:bldP spid="18" grpId="0" animBg="1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JSF </a:t>
            </a:r>
            <a:r>
              <a:rPr lang="en-GB" dirty="0" err="1"/>
              <a:t>Datatables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Styling:</a:t>
            </a:r>
          </a:p>
          <a:p>
            <a:pPr marL="0" indent="0">
              <a:buNone/>
            </a:pPr>
            <a:r>
              <a:rPr lang="en-GB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GB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h:dataTable</a:t>
            </a:r>
            <a:r>
              <a:rPr lang="en-GB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value="#{</a:t>
            </a:r>
            <a:r>
              <a:rPr lang="en-GB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superheroController.superheroes</a:t>
            </a:r>
            <a:r>
              <a:rPr lang="en-GB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}" </a:t>
            </a:r>
            <a:r>
              <a:rPr lang="en-GB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="s"</a:t>
            </a:r>
          </a:p>
          <a:p>
            <a:pPr marL="0" indent="0">
              <a:buNone/>
            </a:pPr>
            <a:r>
              <a:rPr lang="en-GB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headerClass</a:t>
            </a:r>
            <a:r>
              <a:rPr lang="en-GB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GB" sz="2200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"table-header"</a:t>
            </a:r>
          </a:p>
          <a:p>
            <a:pPr marL="0" indent="0">
              <a:buNone/>
            </a:pPr>
            <a:r>
              <a:rPr lang="en-GB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rowClasses</a:t>
            </a:r>
            <a:r>
              <a:rPr lang="en-GB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GB" sz="2200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"table-odd-</a:t>
            </a:r>
            <a:r>
              <a:rPr lang="en-GB" sz="2200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row,table</a:t>
            </a:r>
            <a:r>
              <a:rPr lang="en-GB" sz="2200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-even-row"&gt;</a:t>
            </a:r>
          </a:p>
          <a:p>
            <a:r>
              <a:rPr lang="en-GB" dirty="0"/>
              <a:t>A style for the header can be set with the </a:t>
            </a:r>
            <a:r>
              <a:rPr lang="en-GB" dirty="0" err="1"/>
              <a:t>headerClass</a:t>
            </a:r>
            <a:r>
              <a:rPr lang="en-GB" dirty="0"/>
              <a:t> attribute.</a:t>
            </a:r>
          </a:p>
          <a:p>
            <a:r>
              <a:rPr lang="en-GB" dirty="0"/>
              <a:t>A style for the rows can be set with the </a:t>
            </a:r>
            <a:r>
              <a:rPr lang="en-GB" dirty="0" err="1"/>
              <a:t>rowClasses</a:t>
            </a:r>
            <a:r>
              <a:rPr lang="en-GB" dirty="0"/>
              <a:t> attribute.</a:t>
            </a:r>
          </a:p>
          <a:p>
            <a:pPr lvl="1"/>
            <a:r>
              <a:rPr lang="en-GB" dirty="0"/>
              <a:t>Each row can have the same style, or if two styles are specified the first style is for odd rows, the second style is for even rows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0653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JSF </a:t>
            </a:r>
            <a:r>
              <a:rPr lang="en-GB" dirty="0" err="1"/>
              <a:t>Datatables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The Facet tag registers a named facet on the component associated with the enclosing tag. A facet represents a named section within a container component.</a:t>
            </a:r>
            <a:endParaRPr lang="en-GB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GB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h:dataTable</a:t>
            </a:r>
            <a:r>
              <a:rPr lang="en-GB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value="#{</a:t>
            </a:r>
            <a:r>
              <a:rPr lang="en-GB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superheroController.superheroes</a:t>
            </a:r>
            <a:r>
              <a:rPr lang="en-GB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}" </a:t>
            </a:r>
            <a:r>
              <a:rPr lang="en-GB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="s"</a:t>
            </a:r>
          </a:p>
          <a:p>
            <a:pPr marL="0" indent="0">
              <a:buNone/>
            </a:pPr>
            <a:endParaRPr lang="en-GB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&lt;</a:t>
            </a:r>
            <a:r>
              <a:rPr lang="en-GB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h:column</a:t>
            </a:r>
            <a:r>
              <a:rPr lang="en-GB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	  &lt;</a:t>
            </a:r>
            <a:r>
              <a:rPr lang="en-GB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f:facet</a:t>
            </a:r>
            <a:r>
              <a:rPr lang="en-GB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</a:t>
            </a:r>
            <a:r>
              <a:rPr lang="en-GB" sz="2000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"header"&gt;Superhero&lt;/</a:t>
            </a:r>
            <a:r>
              <a:rPr lang="en-GB" sz="2000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f:facet</a:t>
            </a:r>
            <a:r>
              <a:rPr lang="en-GB" sz="2000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	  #{s.name}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&lt;/</a:t>
            </a:r>
            <a:r>
              <a:rPr lang="en-GB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h:column</a:t>
            </a:r>
            <a:r>
              <a:rPr lang="en-GB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4</a:t>
            </a:fld>
            <a:endParaRPr lang="en-IE"/>
          </a:p>
        </p:txBody>
      </p:sp>
      <p:sp>
        <p:nvSpPr>
          <p:cNvPr id="6" name="TextBox 5"/>
          <p:cNvSpPr txBox="1"/>
          <p:nvPr/>
        </p:nvSpPr>
        <p:spPr>
          <a:xfrm>
            <a:off x="3923928" y="5373216"/>
            <a:ext cx="4581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s.name =&gt; </a:t>
            </a:r>
            <a:r>
              <a:rPr lang="en-GB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Superhero.getName</a:t>
            </a: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9" name="Rectangle 8"/>
          <p:cNvSpPr/>
          <p:nvPr/>
        </p:nvSpPr>
        <p:spPr>
          <a:xfrm>
            <a:off x="3923928" y="5373216"/>
            <a:ext cx="3731096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Straight Arrow Connector 12"/>
          <p:cNvCxnSpPr>
            <a:stCxn id="9" idx="1"/>
          </p:cNvCxnSpPr>
          <p:nvPr/>
        </p:nvCxnSpPr>
        <p:spPr>
          <a:xfrm flipH="1">
            <a:off x="3059832" y="5557882"/>
            <a:ext cx="86409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7668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7711</TotalTime>
  <Words>222</Words>
  <Application>Microsoft Office PowerPoint</Application>
  <PresentationFormat>On-screen Show (4:3)</PresentationFormat>
  <Paragraphs>45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Consolas</vt:lpstr>
      <vt:lpstr>Office Theme</vt:lpstr>
      <vt:lpstr>Data Centric RAD</vt:lpstr>
      <vt:lpstr>JSF Datatables</vt:lpstr>
      <vt:lpstr>JSF Datatables</vt:lpstr>
      <vt:lpstr>JSF Datatables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Gerard</dc:creator>
  <cp:lastModifiedBy>Gerard Harrison</cp:lastModifiedBy>
  <cp:revision>380</cp:revision>
  <dcterms:created xsi:type="dcterms:W3CDTF">2015-12-18T17:06:24Z</dcterms:created>
  <dcterms:modified xsi:type="dcterms:W3CDTF">2016-11-20T18:57:26Z</dcterms:modified>
</cp:coreProperties>
</file>