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31/08/2016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31/08/2016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31/08/2016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31/08/2016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31/08/2016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31/08/2016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31/08/2016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31/08/2016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31/08/2016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31/08/2016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31/08/2016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31/08/2016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31/08/2016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31/08/2016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dbc/basic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index-136695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JDBC Driver Manager</a:t>
            </a:r>
          </a:p>
          <a:p>
            <a:pPr lvl="1"/>
            <a:r>
              <a:rPr lang="en-IE" dirty="0"/>
              <a:t>Manages the set of JDBC drivers that are available for an application to use.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These drivers are loaded when the </a:t>
            </a:r>
            <a:r>
              <a:rPr lang="en-IE" dirty="0" err="1"/>
              <a:t>DriverManager</a:t>
            </a:r>
            <a:r>
              <a:rPr lang="en-IE" dirty="0"/>
              <a:t> is initialized.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When the </a:t>
            </a:r>
            <a:r>
              <a:rPr lang="en-IE" i="1" dirty="0" err="1"/>
              <a:t>getConnection</a:t>
            </a:r>
            <a:r>
              <a:rPr lang="en-IE" dirty="0"/>
              <a:t> method is called, the </a:t>
            </a:r>
            <a:r>
              <a:rPr lang="en-IE" dirty="0" err="1"/>
              <a:t>DriverManager</a:t>
            </a:r>
            <a:r>
              <a:rPr lang="en-IE" dirty="0"/>
              <a:t> attempts to locate a suitable driver based on the parameters passed.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052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  <p:pic>
        <p:nvPicPr>
          <p:cNvPr id="1026" name="Picture 2" descr="JDBC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896544" cy="42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7021597" y="4293096"/>
            <a:ext cx="144016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432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JDBC Driver</a:t>
            </a:r>
          </a:p>
          <a:p>
            <a:pPr lvl="1"/>
            <a:r>
              <a:rPr lang="en-IE" dirty="0"/>
              <a:t>Enables a Java application to interact with a database.</a:t>
            </a:r>
          </a:p>
          <a:p>
            <a:pPr marL="457200" lvl="1" indent="0">
              <a:buNone/>
            </a:pPr>
            <a:endParaRPr lang="en-IE" dirty="0"/>
          </a:p>
          <a:p>
            <a:pPr lvl="1"/>
            <a:r>
              <a:rPr lang="en-IE" dirty="0"/>
              <a:t>A different driver is required for each database.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Database vendors provide JDBC compliant drivers for their particular database.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The JDBC Driver for MySQL is </a:t>
            </a:r>
            <a:r>
              <a:rPr lang="en-IE" dirty="0">
                <a:hlinkClick r:id="rId2"/>
              </a:rPr>
              <a:t>Connector/J</a:t>
            </a:r>
            <a:r>
              <a:rPr lang="en-IE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424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Driver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JDBC Driver Types</a:t>
            </a:r>
          </a:p>
          <a:p>
            <a:pPr lvl="1"/>
            <a:r>
              <a:rPr lang="en-IE" dirty="0"/>
              <a:t>Type 1: JDBC-ODBC Bridge Driver</a:t>
            </a:r>
          </a:p>
          <a:p>
            <a:pPr lvl="2"/>
            <a:r>
              <a:rPr lang="en-IE" dirty="0"/>
              <a:t>What is ODBC?</a:t>
            </a:r>
          </a:p>
          <a:p>
            <a:pPr lvl="3"/>
            <a:r>
              <a:rPr lang="en-IE" dirty="0"/>
              <a:t>Open </a:t>
            </a:r>
            <a:r>
              <a:rPr lang="en-IE" dirty="0" err="1"/>
              <a:t>DataBase</a:t>
            </a:r>
            <a:r>
              <a:rPr lang="en-IE" dirty="0"/>
              <a:t> Connectivity (ODBC) is an API used for accessing </a:t>
            </a:r>
            <a:r>
              <a:rPr lang="en-IE" dirty="0" err="1"/>
              <a:t>DataBase</a:t>
            </a:r>
            <a:r>
              <a:rPr lang="en-IE" dirty="0"/>
              <a:t> Management Systems.</a:t>
            </a:r>
          </a:p>
          <a:p>
            <a:pPr lvl="3"/>
            <a:r>
              <a:rPr lang="en-IE" dirty="0"/>
              <a:t>It was developed in the early 1990s to create a standard means of communication between applications and databases.</a:t>
            </a:r>
          </a:p>
          <a:p>
            <a:pPr lvl="3"/>
            <a:r>
              <a:rPr lang="en-IE" dirty="0"/>
              <a:t>ODBC is platform, language and database independent.</a:t>
            </a:r>
          </a:p>
          <a:p>
            <a:pPr lvl="3"/>
            <a:r>
              <a:rPr lang="en-IE" dirty="0"/>
              <a:t>The functions in the ODBC API are implemented by developers of DBMS-specific drivers. </a:t>
            </a:r>
          </a:p>
          <a:p>
            <a:pPr lvl="3"/>
            <a:r>
              <a:rPr lang="en-IE" dirty="0"/>
              <a:t>Applications call the functions in these drivers to access data in a DBMS-independent manner. </a:t>
            </a:r>
          </a:p>
          <a:p>
            <a:pPr lvl="3"/>
            <a:r>
              <a:rPr lang="en-IE" dirty="0"/>
              <a:t>A Driver Manager manages communication between applications and drivers.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963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– 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2938182" y="1419620"/>
            <a:ext cx="5594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Employs an ODBC Driver to Connect to the DBMS.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The driver converts JDBC method calls into ODBC function calls.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No longer used for new applications.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8182" y="3573016"/>
            <a:ext cx="5594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u="sng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Any database for which an ODBC driver is installed can be accessed.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lvl="1"/>
            <a:r>
              <a:rPr lang="en-IE" u="sng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Performance poor due to calls having to pass through multiple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ODBC Driver needs to be installed on client.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29622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– Native API Driver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  <p:pic>
        <p:nvPicPr>
          <p:cNvPr id="6146" name="Picture 2" descr="https://upload.wikimedia.org/wikipedia/commons/thumb/c/cb/Native_API_driver.png/300px-Native_API_driv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8" y="1417638"/>
            <a:ext cx="28575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50704" y="1417638"/>
            <a:ext cx="5594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dirty="0"/>
              <a:t>Type 2: JDBC – Native API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JDBC API calls are converted into native C/C++ API calls, which are unique to the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These drivers are provided by the database vendors.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Used when Type 3 or Type 4 drivers not available for the used database.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0704" y="4365104"/>
            <a:ext cx="5594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u="sng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Much faster than Type 1 Driver due to the fact that there is no translation of methods to ODBC.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lvl="1"/>
            <a:r>
              <a:rPr lang="en-IE" u="sng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Driver is platform independent.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Driver needs to be installed.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77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– Network Protocol Driver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3150704" y="1417638"/>
            <a:ext cx="5885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sz="1600" dirty="0"/>
              <a:t>Type 3: JDBC – Network Protocol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 JDBC clients use standard network sockets to communicate with a middleware application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 socket information is then translated by the middleware application server into the call format required by the DBMS, and forwarded to the database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Used when accessing multiple types of database at the same time.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7566" y="3627457"/>
            <a:ext cx="55942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sz="1600" u="sng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Since the communication between client and the middleware server is database independent, there is no need for the database vendor library on the client.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 single Network Protocol Driver can provide access to multiple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lvl="1"/>
            <a:r>
              <a:rPr lang="en-IE" sz="1600" u="sng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Requires database-specific coding to be done in the middle tier.</a:t>
            </a:r>
          </a:p>
          <a:p>
            <a:br>
              <a:rPr lang="en-IE" sz="1600" dirty="0"/>
            </a:br>
            <a:endParaRPr lang="en-I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1918"/>
            <a:ext cx="28384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– Pure Java Driver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3150704" y="1417638"/>
            <a:ext cx="5885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sz="1600" dirty="0"/>
              <a:t>Type 4: JDBC – Pure Java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Converts JDBC calls directly into a vendor-specific database protocol.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These Drivers are written in Java and thus are platform independent.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These Drivers are provided by database vendors.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MySQL’s Connector/J is a Type 4 driver.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Used when accessing only one type of database.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7566" y="3627457"/>
            <a:ext cx="55942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sz="1600" u="sng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Platform independent.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No translation of requests to an intermediate format, unlike JDBC-ODBC drivers.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Client connects directly to DBMS, so no middleware is needed, unlike JDBC-Network Protocol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lvl="1"/>
            <a:r>
              <a:rPr lang="en-IE" sz="1600" u="sng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Drivers are database dependent.</a:t>
            </a:r>
          </a:p>
          <a:p>
            <a:br>
              <a:rPr lang="en-IE" sz="1600" dirty="0"/>
            </a:br>
            <a:endParaRPr lang="en-I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8194" name="Picture 2" descr="https://upload.wikimedia.org/wikipedia/commons/thumb/9/9c/Native_Protocol_driver.png/300px-Native_Protocol_dri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6" y="1565354"/>
            <a:ext cx="28575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>
                <a:hlinkClick r:id="rId2"/>
              </a:rPr>
              <a:t>JDBC</a:t>
            </a:r>
            <a:r>
              <a:rPr lang="en-IE" sz="2800" dirty="0"/>
              <a:t> – Java </a:t>
            </a:r>
            <a:r>
              <a:rPr lang="en-IE" sz="2800" dirty="0" err="1"/>
              <a:t>DataBase</a:t>
            </a:r>
            <a:r>
              <a:rPr lang="en-IE" sz="2800" dirty="0"/>
              <a:t> Connectivity</a:t>
            </a:r>
          </a:p>
          <a:p>
            <a:endParaRPr lang="en-IE" sz="2800" dirty="0"/>
          </a:p>
          <a:p>
            <a:r>
              <a:rPr lang="en-IE" sz="2800" dirty="0"/>
              <a:t>JDBC is a Java API (Application Program Interface) for database-independent connectivity between Java and a range of databases.</a:t>
            </a:r>
          </a:p>
          <a:p>
            <a:endParaRPr lang="en-I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sp>
        <p:nvSpPr>
          <p:cNvPr id="7" name="Flowchart: Magnetic Disk 6"/>
          <p:cNvSpPr/>
          <p:nvPr/>
        </p:nvSpPr>
        <p:spPr>
          <a:xfrm>
            <a:off x="6321615" y="4525851"/>
            <a:ext cx="1080120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3875" y="4716723"/>
            <a:ext cx="1357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8745" y="4237819"/>
            <a:ext cx="936104" cy="2087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JDBC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4850757"/>
            <a:ext cx="13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Java Application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61175" y="5029907"/>
            <a:ext cx="15875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84849" y="5029907"/>
            <a:ext cx="1436766" cy="11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40211" y="4868416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Local </a:t>
            </a:r>
          </a:p>
          <a:p>
            <a:r>
              <a:rPr lang="en-IE" dirty="0"/>
              <a:t>Or</a:t>
            </a:r>
          </a:p>
          <a:p>
            <a:r>
              <a:rPr lang="en-IE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2908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JDBC provides access to </a:t>
            </a:r>
            <a:r>
              <a:rPr lang="en-IE" dirty="0">
                <a:hlinkClick r:id="rId2"/>
              </a:rPr>
              <a:t>many</a:t>
            </a:r>
            <a:r>
              <a:rPr lang="en-IE" dirty="0"/>
              <a:t> databases such as MySQL, Sybase, Oracle…</a:t>
            </a:r>
          </a:p>
          <a:p>
            <a:endParaRPr lang="en-IE" dirty="0"/>
          </a:p>
          <a:p>
            <a:r>
              <a:rPr lang="en-IE" dirty="0"/>
              <a:t>…via a standard API.</a:t>
            </a:r>
          </a:p>
          <a:p>
            <a:endParaRPr lang="en-IE" dirty="0"/>
          </a:p>
          <a:p>
            <a:r>
              <a:rPr lang="en-IE" dirty="0"/>
              <a:t>Develop code to the API, not the individual database.</a:t>
            </a:r>
          </a:p>
          <a:p>
            <a:endParaRPr lang="en-IE" dirty="0"/>
          </a:p>
          <a:p>
            <a:r>
              <a:rPr lang="en-IE" dirty="0"/>
              <a:t>Build custom MySQL statements</a:t>
            </a:r>
          </a:p>
          <a:p>
            <a:pPr lvl="1"/>
            <a:r>
              <a:rPr lang="en-IE" dirty="0"/>
              <a:t>Select, insert, update, delete</a:t>
            </a:r>
          </a:p>
          <a:p>
            <a:pPr lvl="1"/>
            <a:r>
              <a:rPr lang="en-IE" dirty="0"/>
              <a:t>Joins (Inner &amp; Left)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394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pic>
        <p:nvPicPr>
          <p:cNvPr id="1026" name="Picture 2" descr="JDBC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896544" cy="42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19672" y="2492896"/>
            <a:ext cx="5904656" cy="23762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7" name="Left Arrow 6"/>
          <p:cNvSpPr/>
          <p:nvPr/>
        </p:nvSpPr>
        <p:spPr>
          <a:xfrm>
            <a:off x="5292080" y="2497758"/>
            <a:ext cx="144016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605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JDBC API</a:t>
            </a:r>
          </a:p>
          <a:p>
            <a:pPr lvl="1"/>
            <a:r>
              <a:rPr lang="en-IE" dirty="0"/>
              <a:t>Defined in the </a:t>
            </a:r>
            <a:r>
              <a:rPr lang="en-IE" dirty="0" err="1"/>
              <a:t>java.sql</a:t>
            </a:r>
            <a:r>
              <a:rPr lang="en-IE" dirty="0"/>
              <a:t> and </a:t>
            </a:r>
            <a:r>
              <a:rPr lang="en-IE" dirty="0" err="1"/>
              <a:t>javax.sql</a:t>
            </a:r>
            <a:r>
              <a:rPr lang="en-IE" dirty="0"/>
              <a:t> packages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Key Classes &amp; Interfaces</a:t>
            </a:r>
          </a:p>
          <a:p>
            <a:pPr lvl="2"/>
            <a:r>
              <a:rPr lang="en-IE" dirty="0"/>
              <a:t>Driver Manager</a:t>
            </a:r>
          </a:p>
          <a:p>
            <a:pPr lvl="3"/>
            <a:r>
              <a:rPr lang="en-IE" dirty="0"/>
              <a:t>This class manages a list of database drivers. </a:t>
            </a:r>
          </a:p>
          <a:p>
            <a:pPr lvl="3"/>
            <a:r>
              <a:rPr lang="en-IE" dirty="0"/>
              <a:t>It matches connection requests from the java application with the proper database driver.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833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IE" dirty="0"/>
              <a:t>Driver</a:t>
            </a:r>
          </a:p>
          <a:p>
            <a:pPr lvl="3"/>
            <a:r>
              <a:rPr lang="en-IE" dirty="0"/>
              <a:t>This interface handles the communications with the database server.</a:t>
            </a:r>
          </a:p>
          <a:p>
            <a:pPr lvl="3"/>
            <a:r>
              <a:rPr lang="en-IE" dirty="0"/>
              <a:t>You will interact directly with Driver objects very rarely. Instead, you use </a:t>
            </a:r>
            <a:r>
              <a:rPr lang="en-IE" dirty="0" err="1"/>
              <a:t>DriverManager</a:t>
            </a:r>
            <a:r>
              <a:rPr lang="en-IE" dirty="0"/>
              <a:t> objects, which manage Driver objects.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Connection</a:t>
            </a:r>
          </a:p>
          <a:p>
            <a:pPr lvl="3"/>
            <a:r>
              <a:rPr lang="en-IE" dirty="0"/>
              <a:t>This interface contains methods for contacting a database.</a:t>
            </a:r>
          </a:p>
          <a:p>
            <a:pPr lvl="3"/>
            <a:r>
              <a:rPr lang="en-IE" dirty="0"/>
              <a:t>The connection object represents a connection (session) with a specific database.</a:t>
            </a:r>
          </a:p>
          <a:p>
            <a:pPr lvl="3"/>
            <a:r>
              <a:rPr lang="en-IE" dirty="0"/>
              <a:t>All communication with the database is through connection object only.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30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IE" dirty="0"/>
              <a:t>Statement</a:t>
            </a:r>
          </a:p>
          <a:p>
            <a:pPr lvl="3"/>
            <a:r>
              <a:rPr lang="en-IE" dirty="0"/>
              <a:t>Used to submit single SQL statements to the database i.e. ones that won’t be executed multiple times. E.g. Creating or dropping a table.</a:t>
            </a:r>
          </a:p>
          <a:p>
            <a:pPr lvl="3"/>
            <a:endParaRPr lang="en-IE" dirty="0"/>
          </a:p>
          <a:p>
            <a:pPr lvl="2"/>
            <a:r>
              <a:rPr lang="en-IE" dirty="0" err="1"/>
              <a:t>PreparedStatement</a:t>
            </a:r>
            <a:endParaRPr lang="en-IE" dirty="0"/>
          </a:p>
          <a:p>
            <a:pPr lvl="3"/>
            <a:r>
              <a:rPr lang="en-IE" dirty="0"/>
              <a:t>Used when a statement will be submitted to the database multiple times.</a:t>
            </a:r>
          </a:p>
          <a:p>
            <a:pPr lvl="3"/>
            <a:r>
              <a:rPr lang="en-IE" dirty="0"/>
              <a:t>Can accept parameters.</a:t>
            </a:r>
          </a:p>
          <a:p>
            <a:pPr lvl="2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182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IE" dirty="0" err="1"/>
              <a:t>ResultSet</a:t>
            </a:r>
            <a:endParaRPr lang="en-IE" dirty="0"/>
          </a:p>
          <a:p>
            <a:pPr lvl="3"/>
            <a:r>
              <a:rPr lang="en-IE" dirty="0"/>
              <a:t>The </a:t>
            </a:r>
            <a:r>
              <a:rPr lang="en-IE" dirty="0" err="1"/>
              <a:t>ResultSet</a:t>
            </a:r>
            <a:r>
              <a:rPr lang="en-IE" dirty="0"/>
              <a:t> holds data retrieved from a database after you execute an SQL query using Statement or </a:t>
            </a:r>
            <a:r>
              <a:rPr lang="en-IE" dirty="0" err="1"/>
              <a:t>PreparedStatement</a:t>
            </a:r>
            <a:r>
              <a:rPr lang="en-IE" dirty="0"/>
              <a:t> objects.</a:t>
            </a:r>
          </a:p>
          <a:p>
            <a:pPr lvl="3"/>
            <a:endParaRPr lang="en-IE" dirty="0"/>
          </a:p>
          <a:p>
            <a:pPr lvl="2"/>
            <a:r>
              <a:rPr lang="en-IE" dirty="0" err="1"/>
              <a:t>SQLException</a:t>
            </a:r>
            <a:endParaRPr lang="en-IE" dirty="0"/>
          </a:p>
          <a:p>
            <a:pPr lvl="3"/>
            <a:r>
              <a:rPr lang="en-IE" dirty="0"/>
              <a:t>Handles any errors that occur in a database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704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pic>
        <p:nvPicPr>
          <p:cNvPr id="1026" name="Picture 2" descr="JDBC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896544" cy="42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5292080" y="3323419"/>
            <a:ext cx="144016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256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943</Words>
  <Application>Microsoft Office PowerPoint</Application>
  <PresentationFormat>On-screen Show (4:3)</PresentationFormat>
  <Paragraphs>175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Data Centric RAD</vt:lpstr>
      <vt:lpstr>JDBC</vt:lpstr>
      <vt:lpstr>JDBC</vt:lpstr>
      <vt:lpstr>JDBC Architecture </vt:lpstr>
      <vt:lpstr>JDBC Architecture</vt:lpstr>
      <vt:lpstr>JDBC Architecture</vt:lpstr>
      <vt:lpstr>JDBC Architecture</vt:lpstr>
      <vt:lpstr>JDBC Architecture</vt:lpstr>
      <vt:lpstr>JDBC Architecture </vt:lpstr>
      <vt:lpstr>JDBC Architecture</vt:lpstr>
      <vt:lpstr>JDBC Architecture </vt:lpstr>
      <vt:lpstr>JDBC Architecture</vt:lpstr>
      <vt:lpstr>JDBC Architecture – JDBC Driver Types</vt:lpstr>
      <vt:lpstr>JDBC Architecture – JDBC – ODBC Bridge Driver</vt:lpstr>
      <vt:lpstr>JDBC Architecture – JDBC – Native API Driver </vt:lpstr>
      <vt:lpstr>JDBC Architecture – JDBC – Network Protocol Driver </vt:lpstr>
      <vt:lpstr>JDBC Architecture – JDBC – Pure Java Driver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251</cp:revision>
  <dcterms:created xsi:type="dcterms:W3CDTF">2015-12-18T17:06:24Z</dcterms:created>
  <dcterms:modified xsi:type="dcterms:W3CDTF">2016-08-31T17:19:21Z</dcterms:modified>
</cp:coreProperties>
</file>