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7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01/11/2016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01/11/2016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01/11/2016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– </a:t>
            </a:r>
            <a:r>
              <a:rPr lang="en-IE" dirty="0" err="1"/>
              <a:t>PreparedStatement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err="1"/>
              <a:t>PreparedStatement</a:t>
            </a:r>
            <a:r>
              <a:rPr lang="en-IE" dirty="0"/>
              <a:t> is a special kind of Statement that extends Statement.</a:t>
            </a:r>
          </a:p>
          <a:p>
            <a:endParaRPr lang="en-IE" dirty="0"/>
          </a:p>
          <a:p>
            <a:r>
              <a:rPr lang="en-IE" dirty="0"/>
              <a:t>To use it import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java.sql.PreparedStatement</a:t>
            </a:r>
            <a:r>
              <a:rPr lang="en-GB" dirty="0"/>
              <a:t>.</a:t>
            </a:r>
            <a:endParaRPr lang="en-IE" dirty="0"/>
          </a:p>
          <a:p>
            <a:endParaRPr lang="en-IE" dirty="0"/>
          </a:p>
          <a:p>
            <a:r>
              <a:rPr lang="en-IE" dirty="0"/>
              <a:t>A </a:t>
            </a:r>
            <a:r>
              <a:rPr lang="en-IE" dirty="0" err="1"/>
              <a:t>PreparedStatement</a:t>
            </a:r>
            <a:r>
              <a:rPr lang="en-IE" dirty="0"/>
              <a:t> is a precompiled SQL statement used to execute the same (or similar) SQL statements repeatedly with high efficiency.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91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Statement Vs </a:t>
            </a:r>
            <a:r>
              <a:rPr lang="en-GB" dirty="0" err="1"/>
              <a:t>PreparerdStatement</a:t>
            </a:r>
            <a:br>
              <a:rPr lang="en-GB" dirty="0"/>
            </a:br>
            <a:r>
              <a:rPr lang="en-GB" sz="3100" dirty="0"/>
              <a:t>Get specific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07504" y="1309125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mysqlDS.getConnection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conn.createStatement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query = “select *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“from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city_table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“where country like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country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 and population &gt;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population;</a:t>
            </a:r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myStmt.executeQuery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(query);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3894448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mysqlDS.getConnection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PreparedStatement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conn.prepareStatement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(“select *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“from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city_table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“where country like ?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 and population &gt; ?“ +</a:t>
            </a:r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myStmt.setString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country);</a:t>
            </a:r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myStmt.setInt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population);</a:t>
            </a:r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myStmt.executeQuery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(query);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– </a:t>
            </a:r>
            <a:r>
              <a:rPr lang="en-IE" dirty="0" err="1"/>
              <a:t>PreparedStatement</a:t>
            </a:r>
            <a:r>
              <a:rPr lang="en-IE" dirty="0"/>
              <a:t> – How it works.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/>
              <a:t>Prepare: An SQL statement template is created and sent to the database.</a:t>
            </a:r>
          </a:p>
          <a:p>
            <a:endParaRPr lang="en-IE" dirty="0"/>
          </a:p>
          <a:p>
            <a:r>
              <a:rPr lang="en-IE" dirty="0"/>
              <a:t>Certain values, called parameters, are left unspecified and are indicated with a question mark ?. 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For example: INSERT INTO </a:t>
            </a:r>
            <a:r>
              <a:rPr lang="en-IE" dirty="0" err="1"/>
              <a:t>employee_table</a:t>
            </a:r>
            <a:r>
              <a:rPr lang="en-IE" dirty="0"/>
              <a:t> VALUES(?, ?, ?)</a:t>
            </a:r>
          </a:p>
          <a:p>
            <a:endParaRPr lang="en-IE" dirty="0"/>
          </a:p>
          <a:p>
            <a:r>
              <a:rPr lang="en-IE" dirty="0"/>
              <a:t>The database parses, compiles, and performs query optimization on the SQL statement template, and stores the result without executing it</a:t>
            </a:r>
          </a:p>
          <a:p>
            <a:endParaRPr lang="en-IE" dirty="0"/>
          </a:p>
          <a:p>
            <a:r>
              <a:rPr lang="en-IE" dirty="0"/>
              <a:t>Execute: At a later time, the application binds the values to the parameters, and the database executes the statement. </a:t>
            </a:r>
          </a:p>
          <a:p>
            <a:endParaRPr lang="en-IE" dirty="0"/>
          </a:p>
          <a:p>
            <a:r>
              <a:rPr lang="en-IE" dirty="0"/>
              <a:t>The application may execute the statement as many times as it wants with different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254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– </a:t>
            </a:r>
            <a:r>
              <a:rPr lang="en-IE" dirty="0" err="1"/>
              <a:t>PreparedStatement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Prepared statements reduce parsing time as the preparation on the query is done only once (although the statement is executed multiple times).</a:t>
            </a:r>
          </a:p>
          <a:p>
            <a:endParaRPr lang="en-IE" dirty="0"/>
          </a:p>
          <a:p>
            <a:r>
              <a:rPr lang="en-IE" dirty="0"/>
              <a:t>Bound parameters minimize bandwidth to the server as you need send only the parameters each time, and not the whole query.</a:t>
            </a:r>
          </a:p>
          <a:p>
            <a:endParaRPr lang="en-IE" dirty="0"/>
          </a:p>
          <a:p>
            <a:r>
              <a:rPr lang="en-IE" dirty="0"/>
              <a:t>Prepared statements are very useful against SQL injections, because parameter values, which are transmitted later using a different protocol, need not be correctly escaped. If the original statement template is not derived from external input, SQL injection cannot occur.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83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Injections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SQL injection is a code injection technique, used to attack data centric applications, in which SQL statements are inserted into an entry field for execution.</a:t>
            </a:r>
          </a:p>
          <a:p>
            <a:endParaRPr lang="en-GB" dirty="0"/>
          </a:p>
          <a:p>
            <a:r>
              <a:rPr lang="en-GB" dirty="0"/>
              <a:t>SQL statements are text only so, if the text is based solely on unfiltered user input, the user can inject unintended </a:t>
            </a:r>
            <a:r>
              <a:rPr lang="en-GB"/>
              <a:t>SQL statements </a:t>
            </a:r>
            <a:r>
              <a:rPr lang="en-GB" dirty="0"/>
              <a:t>into the original SQL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34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6496</TotalTime>
  <Words>346</Words>
  <Application>Microsoft Office PowerPoint</Application>
  <PresentationFormat>On-screen Show (4:3)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Data Centric RAD</vt:lpstr>
      <vt:lpstr>JDBC – PreparedStatement</vt:lpstr>
      <vt:lpstr>Statement Vs PreparerdStatement Get specific Cities</vt:lpstr>
      <vt:lpstr>JDBC – PreparedStatement – How it works.</vt:lpstr>
      <vt:lpstr>JDBC – PreparedStatement</vt:lpstr>
      <vt:lpstr>SQL Injections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288</cp:revision>
  <dcterms:created xsi:type="dcterms:W3CDTF">2015-12-18T17:06:24Z</dcterms:created>
  <dcterms:modified xsi:type="dcterms:W3CDTF">2016-11-01T22:49:08Z</dcterms:modified>
</cp:coreProperties>
</file>