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3" r:id="rId3"/>
    <p:sldId id="27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04/11/2016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04/11/2016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04/11/2016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04/11/2016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04/11/2016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04/11/2016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04/11/2016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04/11/2016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04/11/2016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04/11/2016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04/11/2016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04/11/2016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04/11/2016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04/11/2016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Access Object (DAO)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Data Access Object is an object or interface that provides </a:t>
            </a:r>
            <a:r>
              <a:rPr lang="en-GB" dirty="0"/>
              <a:t>access to an underlying database or any other persistence storage.</a:t>
            </a:r>
          </a:p>
          <a:p>
            <a:endParaRPr lang="en-GB" dirty="0"/>
          </a:p>
          <a:p>
            <a:r>
              <a:rPr lang="en-GB" dirty="0"/>
              <a:t>It abstracts the retrieval of data from a data resource such as a database. </a:t>
            </a:r>
          </a:p>
          <a:p>
            <a:endParaRPr lang="en-GB" dirty="0"/>
          </a:p>
          <a:p>
            <a:r>
              <a:rPr lang="en-GB" dirty="0"/>
              <a:t>Its purpose is to separate a data resource's client interface from its data access mechanism.</a:t>
            </a:r>
            <a:br>
              <a:rPr lang="en-GB" dirty="0"/>
            </a:b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91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DAO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the database related operations, connecting, querying updating etc. should be moved in to the DAO.</a:t>
            </a:r>
          </a:p>
          <a:p>
            <a:endParaRPr lang="en-GB" dirty="0"/>
          </a:p>
          <a:p>
            <a:r>
              <a:rPr lang="en-GB" dirty="0"/>
              <a:t>The DAO will typically use a collection of objects to store the data to be passed back to the application.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313354"/>
            <a:ext cx="6410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1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6653</TotalTime>
  <Words>126</Words>
  <Application>Microsoft Office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Data Centric RAD</vt:lpstr>
      <vt:lpstr>Data Access Object (DAO)</vt:lpstr>
      <vt:lpstr>DAO Architecture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293</cp:revision>
  <dcterms:created xsi:type="dcterms:W3CDTF">2015-12-18T17:06:24Z</dcterms:created>
  <dcterms:modified xsi:type="dcterms:W3CDTF">2016-11-04T20:10:03Z</dcterms:modified>
</cp:coreProperties>
</file>