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6" y="13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sheets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Martin, Alvaro, and Benjamin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Profile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199" y="1825625"/>
            <a:ext cx="2931695" cy="4206240"/>
          </a:xfrm>
        </p:spPr>
        <p:txBody>
          <a:bodyPr/>
          <a:lstStyle/>
          <a:p>
            <a:pPr marL="914400" lvl="2" indent="0">
              <a:buNone/>
            </a:pPr>
            <a:r>
              <a:rPr lang="en-US" dirty="0" smtClean="0"/>
              <a:t>Martin</a:t>
            </a:r>
          </a:p>
          <a:p>
            <a:pPr lvl="0"/>
            <a:r>
              <a:rPr lang="en-US" dirty="0" smtClean="0"/>
              <a:t>Knowledgeable with Music</a:t>
            </a:r>
          </a:p>
          <a:p>
            <a:pPr lvl="0"/>
            <a:r>
              <a:rPr lang="en-US" dirty="0" smtClean="0"/>
              <a:t>Has connections with music majors</a:t>
            </a:r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4694321" y="1825625"/>
            <a:ext cx="2845468" cy="420624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US" dirty="0" smtClean="0"/>
              <a:t>Alvaro</a:t>
            </a:r>
          </a:p>
          <a:p>
            <a:r>
              <a:rPr lang="en-US" dirty="0" smtClean="0"/>
              <a:t>Backend programming during internship</a:t>
            </a:r>
          </a:p>
          <a:p>
            <a:r>
              <a:rPr lang="en-US" dirty="0" smtClean="0"/>
              <a:t>Good with implementation</a:t>
            </a:r>
            <a:endParaRPr lang="en-US" dirty="0" smtClean="0"/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8550442" y="1825625"/>
            <a:ext cx="2803358" cy="420624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US" dirty="0" smtClean="0"/>
              <a:t>Benjamin</a:t>
            </a:r>
          </a:p>
          <a:p>
            <a:r>
              <a:rPr lang="en-US" dirty="0" smtClean="0"/>
              <a:t>Experience with violin</a:t>
            </a:r>
          </a:p>
          <a:p>
            <a:r>
              <a:rPr lang="en-US" dirty="0" smtClean="0"/>
              <a:t>Experience dealing with sheet music.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time Musicians tend to acquire an abundance of sheet music. </a:t>
            </a:r>
          </a:p>
          <a:p>
            <a:r>
              <a:rPr lang="en-US" dirty="0"/>
              <a:t>A</a:t>
            </a:r>
            <a:r>
              <a:rPr lang="en-US" dirty="0" smtClean="0"/>
              <a:t> typical musicians library of sheet music gets disorganized and perhaps misplaced due to this. </a:t>
            </a:r>
          </a:p>
          <a:p>
            <a:r>
              <a:rPr lang="en-US" dirty="0" smtClean="0"/>
              <a:t>Even if the music isn’t lost a disorganized music sheets library causes an increased search time to find </a:t>
            </a:r>
            <a:r>
              <a:rPr lang="en-US" smtClean="0"/>
              <a:t>a specific </a:t>
            </a:r>
            <a:r>
              <a:rPr lang="en-US" dirty="0" smtClean="0"/>
              <a:t>sheet.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259291"/>
          </a:xfrm>
        </p:spPr>
        <p:txBody>
          <a:bodyPr/>
          <a:lstStyle/>
          <a:p>
            <a:r>
              <a:rPr lang="en-US" dirty="0" smtClean="0"/>
              <a:t>Music players from beginners to expert</a:t>
            </a:r>
          </a:p>
          <a:p>
            <a:r>
              <a:rPr lang="en-US" dirty="0" smtClean="0"/>
              <a:t>Any instrument is 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Orpheus </a:t>
            </a:r>
            <a:r>
              <a:rPr lang="en-US" dirty="0"/>
              <a:t>(Not the matrix guy; Reader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Music reader (Website looks bad; Reader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err="1"/>
              <a:t>MusicSpoke</a:t>
            </a:r>
            <a:r>
              <a:rPr lang="en-US" dirty="0"/>
              <a:t> (Market place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err="1"/>
              <a:t>SheetHub</a:t>
            </a:r>
            <a:r>
              <a:rPr lang="en-US" dirty="0"/>
              <a:t> (Market Place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Note Runner(Market Place for Noobs)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Create a hub where people can not only organize their music but trade among other users (for a fee).</a:t>
            </a:r>
          </a:p>
          <a:p>
            <a:r>
              <a:rPr lang="en-US" dirty="0" smtClean="0"/>
              <a:t>Create a proper organization method for the files such that finding a sheet on specific criteria is a simple task for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9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Website goes here and future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8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Costs</a:t>
            </a:r>
          </a:p>
          <a:p>
            <a:r>
              <a:rPr lang="en-US" dirty="0" smtClean="0"/>
              <a:t>Depending on traffic hosting would cost between 25 to 500 USD per month.</a:t>
            </a:r>
          </a:p>
          <a:p>
            <a:r>
              <a:rPr lang="en-US" dirty="0" smtClean="0"/>
              <a:t>We will be implementing using free API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Monetization</a:t>
            </a:r>
          </a:p>
          <a:p>
            <a:r>
              <a:rPr lang="en-US" dirty="0" smtClean="0"/>
              <a:t>Set a limit to peoples storage unless they upgrade</a:t>
            </a:r>
          </a:p>
          <a:p>
            <a:r>
              <a:rPr lang="en-US" dirty="0" smtClean="0"/>
              <a:t>Creating a marketplace where people can buy and sell music sheets from creators taking a small margin of the transaction.</a:t>
            </a:r>
          </a:p>
        </p:txBody>
      </p:sp>
    </p:spTree>
    <p:extLst>
      <p:ext uri="{BB962C8B-B14F-4D97-AF65-F5344CB8AC3E}">
        <p14:creationId xmlns:p14="http://schemas.microsoft.com/office/powerpoint/2010/main" val="359886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slides.potx" id="{09D230C4-ED1F-4782-ABA0-B528A81E30C6}" vid="{782C1FB5-44AD-41D7-B4F1-9A54F55FAEF7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Sheet music design slides</Template>
  <TotalTime>78</TotalTime>
  <Words>252</Words>
  <Application>Microsoft Office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Sheet music design template</vt:lpstr>
      <vt:lpstr>Digital sheets</vt:lpstr>
      <vt:lpstr>Team Profile</vt:lpstr>
      <vt:lpstr>The problem</vt:lpstr>
      <vt:lpstr>Target Audience</vt:lpstr>
      <vt:lpstr>Existing Solutions</vt:lpstr>
      <vt:lpstr>Our Solution</vt:lpstr>
      <vt:lpstr>Fake Website goes here and future slides</vt:lpstr>
      <vt:lpstr>Cost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sheets</dc:title>
  <dc:creator>srv veralab</dc:creator>
  <cp:lastModifiedBy>srv_veralab</cp:lastModifiedBy>
  <cp:revision>7</cp:revision>
  <dcterms:created xsi:type="dcterms:W3CDTF">2018-11-16T20:18:37Z</dcterms:created>
  <dcterms:modified xsi:type="dcterms:W3CDTF">2018-11-16T21:37:00Z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