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9"/>
  </p:notesMasterIdLst>
  <p:handoutMasterIdLst>
    <p:handoutMasterId r:id="rId50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  <p:sldId id="946" r:id="rId48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87" d="100"/>
          <a:sy n="87" d="100"/>
        </p:scale>
        <p:origin x="138" y="316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13.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</a:t>
            </a:r>
            <a:r>
              <a:rPr lang="en-US" sz="1000" noProof="0" dirty="0">
                <a:solidFill>
                  <a:schemeClr val="tx1"/>
                </a:solidFill>
              </a:rPr>
              <a:t>2</a:t>
            </a:r>
            <a:r>
              <a:rPr lang="cs-CZ" sz="1000" noProof="0" dirty="0">
                <a:solidFill>
                  <a:schemeClr val="tx1"/>
                </a:solidFill>
              </a:rPr>
              <a:t> – OOP &amp; </a:t>
            </a:r>
            <a:r>
              <a:rPr lang="en-US" sz="1000" noProof="0" dirty="0">
                <a:solidFill>
                  <a:schemeClr val="tx1"/>
                </a:solidFill>
              </a:rPr>
              <a:t>C#,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cBXSLd" TargetMode="External"/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FitIW/5/blob/master/Project/IW5-zadani-projektu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Muno5RZNeE?t=757" TargetMode="External"/><Relationship Id="rId2" Type="http://schemas.openxmlformats.org/officeDocument/2006/relationships/hyperlink" Target="https://www.amazon.com/C-6-0-Nutshell-Definitive-Reference/dp/1491927062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</a:t>
            </a:r>
            <a:r>
              <a:rPr lang="en-US" dirty="0"/>
              <a:t>2</a:t>
            </a:r>
            <a:r>
              <a:rPr lang="cs-CZ" dirty="0"/>
              <a:t> – OOP </a:t>
            </a:r>
            <a:r>
              <a:rPr lang="en-US" dirty="0"/>
              <a:t>&amp; C#, Entity Framework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776719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– </a:t>
            </a:r>
            <a:r>
              <a:rPr lang="en-US" dirty="0">
                <a:hlinkClick r:id="rId3"/>
              </a:rPr>
              <a:t>http://goo.gl/cBXSLd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	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/>
              <a:t>downcast</a:t>
            </a:r>
            <a:r>
              <a:rPr lang="cs-CZ" dirty="0"/>
              <a:t>, který porovná s hodnotou </a:t>
            </a:r>
            <a:r>
              <a:rPr lang="cs-CZ" b="1" i="1" dirty="0"/>
              <a:t>null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vyjímky, pokud downcast selže</a:t>
            </a:r>
          </a:p>
          <a:p>
            <a:endParaRPr lang="cs-CZ" dirty="0"/>
          </a:p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downcastem</a:t>
            </a: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pPr marL="285750" indent="-2857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              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849" t="18039" r="21311" b="14316"/>
          <a:stretch/>
        </p:blipFill>
        <p:spPr>
          <a:xfrm>
            <a:off x="1403604" y="2564892"/>
            <a:ext cx="6394396" cy="2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https://www.amazon.com/C-6-0-Nutshell-Definitive-Reference/dp/1491927062/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Bob Martin SOLID Principles of Object Oriented and Agile Design 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cs-CZ" sz="1600" dirty="0">
                <a:hlinkClick r:id="rId3"/>
              </a:rPr>
              <a:t>https://youtu.be/TMuno5RZNeE?t=757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Inicializace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Props1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3250</Words>
  <Application>Microsoft Office PowerPoint</Application>
  <PresentationFormat>On-screen Show (4:3)</PresentationFormat>
  <Paragraphs>751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02 – OOP &amp; C#, Entity Framework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Jan Pluskal</cp:lastModifiedBy>
  <cp:revision>431</cp:revision>
  <cp:lastPrinted>2012-10-29T09:59:01Z</cp:lastPrinted>
  <dcterms:created xsi:type="dcterms:W3CDTF">2006-04-07T10:01:45Z</dcterms:created>
  <dcterms:modified xsi:type="dcterms:W3CDTF">2017-02-13T09:35:52Z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