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0" autoAdjust="0"/>
  </p:normalViewPr>
  <p:slideViewPr>
    <p:cSldViewPr snapToGrid="0">
      <p:cViewPr varScale="1">
        <p:scale>
          <a:sx n="75" d="100"/>
          <a:sy n="75" d="100"/>
        </p:scale>
        <p:origin x="86" y="72"/>
      </p:cViewPr>
      <p:guideLst/>
    </p:cSldViewPr>
  </p:slideViewPr>
  <p:outlineViewPr>
    <p:cViewPr>
      <p:scale>
        <a:sx n="33" d="100"/>
        <a:sy n="33" d="100"/>
      </p:scale>
      <p:origin x="0" y="-34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gray">
          <a:xfrm>
            <a:off x="0" y="0"/>
            <a:ext cx="12192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435" y="4446430"/>
            <a:ext cx="11857567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435" y="5162557"/>
            <a:ext cx="11857567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4" y="404625"/>
            <a:ext cx="7581900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/>
        </p:nvSpPr>
        <p:spPr bwMode="gray">
          <a:xfrm>
            <a:off x="334435" y="5555639"/>
            <a:ext cx="11857567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36037521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5376335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8" y="3860800"/>
            <a:ext cx="5376333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288619" y="1412878"/>
            <a:ext cx="5376333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288619" y="3860800"/>
            <a:ext cx="5376333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74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6" y="1412875"/>
            <a:ext cx="9025468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61581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441324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25533" y="1412875"/>
            <a:ext cx="4419603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810467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6" y="1412875"/>
            <a:ext cx="9025468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9" y="3860800"/>
            <a:ext cx="9025467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69310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4413248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8" y="3860800"/>
            <a:ext cx="4413245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325533" y="1412878"/>
            <a:ext cx="4419603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325533" y="3860800"/>
            <a:ext cx="4419603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6903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43258" y="1412875"/>
            <a:ext cx="5952743" cy="47529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88619" y="1412875"/>
            <a:ext cx="5903383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7488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88619" y="1412875"/>
            <a:ext cx="5903383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3256" y="1412875"/>
            <a:ext cx="5952744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6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9364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8" y="1412874"/>
            <a:ext cx="11905487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61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7" y="1412874"/>
            <a:ext cx="5952744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88618" y="1412875"/>
            <a:ext cx="5760127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156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8" y="1412875"/>
            <a:ext cx="11905487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43258" y="3860800"/>
            <a:ext cx="11905487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2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8" y="1412875"/>
            <a:ext cx="345016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362444" y="1412875"/>
            <a:ext cx="3653373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208435" y="1412875"/>
            <a:ext cx="3456517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92618" y="6597837"/>
            <a:ext cx="3399357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6.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3"/>
            <a:ext cx="12192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2" y="3"/>
            <a:ext cx="7988297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258" y="1412874"/>
            <a:ext cx="11905487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2" y="6598800"/>
            <a:ext cx="166580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91976" y="6598800"/>
            <a:ext cx="8600025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/>
        </p:nvSpPr>
        <p:spPr>
          <a:xfrm>
            <a:off x="3215642" y="6598800"/>
            <a:ext cx="4367783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0 - Úvod do předmětu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8299" y="-4770"/>
            <a:ext cx="4203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Automatizované</a:t>
            </a:r>
            <a:r>
              <a:rPr lang="cs-CZ" baseline="0" dirty="0" smtClean="0"/>
              <a:t> testování v .Netu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Jiří</a:t>
            </a:r>
            <a:r>
              <a:rPr lang="cs-CZ" baseline="0" dirty="0" smtClean="0"/>
              <a:t> Pokorný (jiri.pokorny@solarwinds.com)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48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Testovací frameworky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27200"/>
            <a:ext cx="11317225" cy="4726178"/>
          </a:xfrm>
        </p:spPr>
        <p:txBody>
          <a:bodyPr/>
          <a:lstStyle/>
          <a:p>
            <a:r>
              <a:rPr lang="cs-CZ" dirty="0" smtClean="0"/>
              <a:t>Vetšinou publikované</a:t>
            </a:r>
            <a:r>
              <a:rPr lang="cs-CZ" baseline="0" dirty="0" smtClean="0"/>
              <a:t> jako knihovna</a:t>
            </a:r>
          </a:p>
          <a:p>
            <a:r>
              <a:rPr lang="cs-CZ" baseline="0" dirty="0" smtClean="0"/>
              <a:t>Umožnují Identifikovat kód testu</a:t>
            </a:r>
          </a:p>
          <a:p>
            <a:r>
              <a:rPr lang="cs-CZ" baseline="0" dirty="0" smtClean="0"/>
              <a:t>Zapouzdřují spouštení testu</a:t>
            </a:r>
          </a:p>
          <a:p>
            <a:r>
              <a:rPr lang="cs-CZ" baseline="0" dirty="0" smtClean="0"/>
              <a:t>Umožnují ověření očekávání</a:t>
            </a:r>
          </a:p>
          <a:p>
            <a:r>
              <a:rPr lang="cs-CZ" baseline="0" dirty="0" smtClean="0"/>
              <a:t>Nejpoužívanější:</a:t>
            </a:r>
          </a:p>
          <a:p>
            <a:pPr lvl="1"/>
            <a:r>
              <a:rPr lang="cs-CZ" dirty="0" smtClean="0"/>
              <a:t>MS Test</a:t>
            </a:r>
            <a:r>
              <a:rPr lang="cs-CZ" baseline="0" dirty="0" smtClean="0"/>
              <a:t> (integrován ve Visual Studiu)</a:t>
            </a:r>
          </a:p>
          <a:p>
            <a:pPr lvl="1"/>
            <a:r>
              <a:rPr lang="cs-CZ" baseline="0" dirty="0" smtClean="0"/>
              <a:t>Nunit (nejpoužívanější)</a:t>
            </a:r>
          </a:p>
          <a:p>
            <a:pPr lvl="1"/>
            <a:r>
              <a:rPr lang="cs-CZ" baseline="0" dirty="0" smtClean="0"/>
              <a:t>xUnit (nástupce NUnitu)</a:t>
            </a:r>
          </a:p>
          <a:p>
            <a:pPr lvl="1"/>
            <a:r>
              <a:rPr lang="cs-CZ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Spouštění</a:t>
            </a:r>
            <a:r>
              <a:rPr lang="cs-CZ" baseline="0" dirty="0" smtClean="0"/>
              <a:t> testů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1696720"/>
            <a:ext cx="11571225" cy="4756658"/>
          </a:xfrm>
        </p:spPr>
        <p:txBody>
          <a:bodyPr>
            <a:normAutofit/>
          </a:bodyPr>
          <a:lstStyle/>
          <a:p>
            <a:r>
              <a:rPr lang="cs-CZ" dirty="0" smtClean="0"/>
              <a:t>Samostatný</a:t>
            </a:r>
            <a:r>
              <a:rPr lang="cs-CZ" baseline="0" dirty="0" smtClean="0"/>
              <a:t> nástroj, který umí pustit jeden nebo více frameworků:</a:t>
            </a:r>
            <a:endParaRPr lang="cs-CZ" dirty="0" smtClean="0"/>
          </a:p>
          <a:p>
            <a:pPr lvl="1"/>
            <a:r>
              <a:rPr lang="cs-CZ" dirty="0" smtClean="0"/>
              <a:t>Z příkazovové</a:t>
            </a:r>
            <a:r>
              <a:rPr lang="cs-CZ" baseline="0" dirty="0" smtClean="0"/>
              <a:t> řádky (na serveru)</a:t>
            </a:r>
          </a:p>
          <a:p>
            <a:pPr lvl="1"/>
            <a:r>
              <a:rPr lang="cs-CZ" dirty="0" smtClean="0"/>
              <a:t>Z Vývojového</a:t>
            </a:r>
            <a:r>
              <a:rPr lang="cs-CZ" baseline="0" dirty="0" smtClean="0"/>
              <a:t> prostředí</a:t>
            </a:r>
          </a:p>
          <a:p>
            <a:pPr lvl="0"/>
            <a:r>
              <a:rPr lang="cs-CZ" dirty="0" smtClean="0"/>
              <a:t>Nejpoužívanější</a:t>
            </a:r>
            <a:r>
              <a:rPr lang="cs-CZ" baseline="0" dirty="0" smtClean="0"/>
              <a:t> ve Visul Studiu: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Explorer (výchozí)</a:t>
            </a:r>
            <a:endParaRPr lang="en-US" sz="2400" dirty="0" smtClean="0">
              <a:effectLst/>
            </a:endParaRPr>
          </a:p>
          <a:p>
            <a:pPr lvl="1"/>
            <a:r>
              <a:rPr lang="cs-CZ" dirty="0" smtClean="0"/>
              <a:t>Resharper (placený plugin)</a:t>
            </a:r>
          </a:p>
          <a:p>
            <a:pPr lvl="0"/>
            <a:r>
              <a:rPr lang="cs-CZ" dirty="0" smtClean="0"/>
              <a:t>Unožňují i</a:t>
            </a:r>
            <a:r>
              <a:rPr lang="cs-CZ" baseline="0" dirty="0" smtClean="0"/>
              <a:t> další funkce, jako:</a:t>
            </a:r>
          </a:p>
          <a:p>
            <a:pPr lvl="1"/>
            <a:r>
              <a:rPr lang="cs-CZ" baseline="0" dirty="0" smtClean="0"/>
              <a:t>filtrování a hledání testu</a:t>
            </a:r>
          </a:p>
          <a:p>
            <a:pPr lvl="1"/>
            <a:r>
              <a:rPr lang="cs-CZ" baseline="0" dirty="0" smtClean="0"/>
              <a:t>Definici testovací sady</a:t>
            </a:r>
          </a:p>
          <a:p>
            <a:pPr lvl="1"/>
            <a:r>
              <a:rPr lang="cs-CZ" baseline="0" dirty="0" smtClean="0"/>
              <a:t>Zobrazování historie běhů</a:t>
            </a:r>
          </a:p>
          <a:p>
            <a:pPr lvl="1"/>
            <a:r>
              <a:rPr lang="cs-CZ" baseline="0" dirty="0" smtClean="0"/>
              <a:t>Integrují code coverage analýzu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609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testu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45920"/>
            <a:ext cx="11581385" cy="4807458"/>
          </a:xfrm>
        </p:spPr>
        <p:txBody>
          <a:bodyPr/>
          <a:lstStyle/>
          <a:p>
            <a:r>
              <a:rPr lang="cs-CZ" dirty="0" smtClean="0"/>
              <a:t>Unit test je v C# zpravidla testování třídy</a:t>
            </a:r>
          </a:p>
          <a:p>
            <a:r>
              <a:rPr lang="cs-CZ" dirty="0" smtClean="0"/>
              <a:t>Nastav – vykonej – ověř výsledek:</a:t>
            </a:r>
            <a:br>
              <a:rPr lang="cs-CZ" dirty="0" smtClean="0"/>
            </a:br>
            <a:r>
              <a:rPr lang="cs-CZ" dirty="0" smtClean="0"/>
              <a:t>Given</a:t>
            </a:r>
            <a:r>
              <a:rPr lang="cs-CZ" baseline="0" dirty="0" smtClean="0"/>
              <a:t> – when – then</a:t>
            </a:r>
          </a:p>
          <a:p>
            <a:r>
              <a:rPr lang="cs-CZ" baseline="0" dirty="0" smtClean="0"/>
              <a:t>UI</a:t>
            </a:r>
            <a:r>
              <a:rPr lang="cs-CZ" dirty="0" smtClean="0"/>
              <a:t> test</a:t>
            </a:r>
            <a:r>
              <a:rPr lang="cs-CZ" baseline="0" dirty="0" smtClean="0"/>
              <a:t>: </a:t>
            </a:r>
            <a:r>
              <a:rPr lang="cs-CZ" b="1" baseline="0" dirty="0" smtClean="0"/>
              <a:t>Given</a:t>
            </a:r>
            <a:r>
              <a:rPr lang="cs-CZ" baseline="0" dirty="0" smtClean="0"/>
              <a:t> „2“ and „5“ as input</a:t>
            </a:r>
            <a:br>
              <a:rPr lang="cs-CZ" baseline="0" dirty="0" smtClean="0"/>
            </a:br>
            <a:r>
              <a:rPr lang="cs-CZ" b="1" baseline="0" dirty="0" smtClean="0"/>
              <a:t>When</a:t>
            </a:r>
            <a:r>
              <a:rPr lang="cs-CZ" baseline="0" dirty="0" smtClean="0"/>
              <a:t> i click on „Add“ button</a:t>
            </a:r>
            <a:br>
              <a:rPr lang="cs-CZ" baseline="0" dirty="0" smtClean="0"/>
            </a:br>
            <a:r>
              <a:rPr lang="cs-CZ" b="1" baseline="0" dirty="0" smtClean="0"/>
              <a:t>Then</a:t>
            </a:r>
            <a:r>
              <a:rPr lang="cs-CZ" baseline="0" dirty="0" smtClean="0"/>
              <a:t> the UI should show „7“ as result</a:t>
            </a:r>
          </a:p>
          <a:p>
            <a:r>
              <a:rPr lang="cs-CZ" dirty="0" smtClean="0"/>
              <a:t>Unit test: </a:t>
            </a:r>
            <a:r>
              <a:rPr lang="cs-CZ" b="1" dirty="0"/>
              <a:t>Given</a:t>
            </a:r>
            <a:r>
              <a:rPr lang="cs-CZ" dirty="0"/>
              <a:t> „2“ and „5“ as </a:t>
            </a:r>
            <a:r>
              <a:rPr lang="cs-CZ" dirty="0" smtClean="0"/>
              <a:t>input parameters</a:t>
            </a:r>
            <a:r>
              <a:rPr lang="cs-CZ" dirty="0"/>
              <a:t/>
            </a:r>
            <a:br>
              <a:rPr lang="cs-CZ" dirty="0"/>
            </a:br>
            <a:r>
              <a:rPr lang="cs-CZ" b="1" dirty="0"/>
              <a:t>When</a:t>
            </a:r>
            <a:r>
              <a:rPr lang="cs-CZ" dirty="0"/>
              <a:t> i </a:t>
            </a:r>
            <a:r>
              <a:rPr lang="cs-CZ" dirty="0" smtClean="0"/>
              <a:t>execute </a:t>
            </a:r>
            <a:r>
              <a:rPr lang="cs-CZ" dirty="0"/>
              <a:t>„Add“ </a:t>
            </a:r>
            <a:r>
              <a:rPr lang="cs-CZ" dirty="0" smtClean="0"/>
              <a:t>method of calculator class</a:t>
            </a:r>
            <a:r>
              <a:rPr lang="cs-CZ" dirty="0"/>
              <a:t/>
            </a:r>
            <a:br>
              <a:rPr lang="cs-CZ" dirty="0"/>
            </a:br>
            <a:r>
              <a:rPr lang="cs-CZ" b="1" dirty="0"/>
              <a:t>Then</a:t>
            </a:r>
            <a:r>
              <a:rPr lang="cs-CZ" dirty="0"/>
              <a:t> the </a:t>
            </a:r>
            <a:r>
              <a:rPr lang="cs-CZ" dirty="0" smtClean="0"/>
              <a:t>method should return </a:t>
            </a:r>
            <a:r>
              <a:rPr lang="cs-CZ" dirty="0"/>
              <a:t>„7“ as result</a:t>
            </a:r>
            <a:r>
              <a:rPr lang="cs-C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 testu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778000"/>
            <a:ext cx="11449305" cy="4675378"/>
          </a:xfrm>
        </p:spPr>
        <p:txBody>
          <a:bodyPr/>
          <a:lstStyle/>
          <a:p>
            <a:r>
              <a:rPr lang="cs-CZ" baseline="0" dirty="0" smtClean="0"/>
              <a:t>MS test Sekvence:</a:t>
            </a:r>
          </a:p>
          <a:p>
            <a:pPr lvl="1"/>
            <a:r>
              <a:rPr lang="cs-CZ" dirty="0" smtClean="0"/>
              <a:t>ClassInitialize: Vykoná se jednou</a:t>
            </a:r>
            <a:r>
              <a:rPr lang="cs-CZ" baseline="0" dirty="0" smtClean="0"/>
              <a:t> před spuštěním prvního testu</a:t>
            </a:r>
            <a:endParaRPr lang="cs-CZ" dirty="0" smtClean="0"/>
          </a:p>
          <a:p>
            <a:pPr lvl="1"/>
            <a:r>
              <a:rPr lang="cs-CZ" dirty="0" smtClean="0"/>
              <a:t>TestInitialize: Vykoná opakovaně</a:t>
            </a:r>
            <a:r>
              <a:rPr lang="cs-CZ" baseline="0" dirty="0" smtClean="0"/>
              <a:t> před kazdým testem</a:t>
            </a:r>
            <a:endParaRPr lang="cs-CZ" dirty="0" smtClean="0"/>
          </a:p>
          <a:p>
            <a:pPr lvl="1"/>
            <a:r>
              <a:rPr lang="cs-CZ" dirty="0" smtClean="0"/>
              <a:t>Test: Skutečný Kód</a:t>
            </a:r>
            <a:r>
              <a:rPr lang="cs-CZ" baseline="0" dirty="0" smtClean="0"/>
              <a:t> testu</a:t>
            </a:r>
            <a:endParaRPr lang="cs-CZ" dirty="0" smtClean="0"/>
          </a:p>
          <a:p>
            <a:pPr lvl="1"/>
            <a:r>
              <a:rPr lang="cs-CZ" dirty="0" smtClean="0"/>
              <a:t>TestTearDown: Vykoná se opakovaně po každém testu</a:t>
            </a:r>
          </a:p>
          <a:p>
            <a:pPr lvl="1"/>
            <a:r>
              <a:rPr lang="cs-CZ" dirty="0" smtClean="0"/>
              <a:t>ClassTearDown: Vykoná se jednou po všech testech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889760"/>
            <a:ext cx="11337545" cy="4563618"/>
          </a:xfrm>
        </p:spPr>
        <p:txBody>
          <a:bodyPr/>
          <a:lstStyle/>
          <a:p>
            <a:r>
              <a:rPr lang="cs-CZ" dirty="0" smtClean="0"/>
              <a:t>Soucástí každého frameworku</a:t>
            </a:r>
          </a:p>
          <a:p>
            <a:r>
              <a:rPr lang="cs-CZ" dirty="0" smtClean="0"/>
              <a:t>Vždy</a:t>
            </a:r>
            <a:r>
              <a:rPr lang="cs-CZ" baseline="0" dirty="0" smtClean="0"/>
              <a:t> psát message: Proč se to stalo a jak to opravit,</a:t>
            </a:r>
            <a:br>
              <a:rPr lang="cs-CZ" baseline="0" dirty="0" smtClean="0"/>
            </a:br>
            <a:r>
              <a:rPr lang="cs-CZ" baseline="0" dirty="0" smtClean="0"/>
              <a:t>nikoliv co se stalo, to už víme.</a:t>
            </a:r>
          </a:p>
          <a:p>
            <a:pPr lvl="1"/>
            <a:r>
              <a:rPr lang="cs-CZ" dirty="0" smtClean="0"/>
              <a:t>Př.: „metoda musí respektovat matematické zákony“</a:t>
            </a:r>
            <a:endParaRPr lang="cs-CZ" baseline="0" dirty="0" smtClean="0"/>
          </a:p>
          <a:p>
            <a:r>
              <a:rPr lang="cs-CZ" baseline="0" dirty="0" smtClean="0"/>
              <a:t>Typické Asserty: IsTrue, AreEqual, IsInRange, Throws atd.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Integrační</a:t>
            </a:r>
            <a:r>
              <a:rPr lang="cs-CZ" baseline="0" dirty="0" smtClean="0"/>
              <a:t> testy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757680"/>
            <a:ext cx="11469625" cy="4695698"/>
          </a:xfrm>
        </p:spPr>
        <p:txBody>
          <a:bodyPr/>
          <a:lstStyle/>
          <a:p>
            <a:r>
              <a:rPr lang="cs-CZ" dirty="0" smtClean="0"/>
              <a:t>Integrace</a:t>
            </a:r>
            <a:r>
              <a:rPr lang="cs-CZ" baseline="0" dirty="0" smtClean="0"/>
              <a:t> služeb: normální unit test</a:t>
            </a:r>
          </a:p>
          <a:p>
            <a:r>
              <a:rPr lang="cs-CZ" baseline="0" dirty="0" smtClean="0"/>
              <a:t>Databázové: Normální unit test, </a:t>
            </a:r>
            <a:br>
              <a:rPr lang="cs-CZ" baseline="0" dirty="0" smtClean="0"/>
            </a:br>
            <a:r>
              <a:rPr lang="cs-CZ" baseline="0" dirty="0" smtClean="0"/>
              <a:t>jen je potřeba nastavit databázi a connection string</a:t>
            </a:r>
            <a:endParaRPr lang="cs-CZ" dirty="0" smtClean="0"/>
          </a:p>
          <a:p>
            <a:r>
              <a:rPr lang="cs-CZ" dirty="0" smtClean="0"/>
              <a:t>UI testy: Je potřeba nějaký nástroj,</a:t>
            </a:r>
            <a:r>
              <a:rPr lang="cs-CZ" baseline="0" dirty="0" smtClean="0"/>
              <a:t> který umí z kódu ovládat UI</a:t>
            </a:r>
          </a:p>
          <a:p>
            <a:pPr lvl="1"/>
            <a:r>
              <a:rPr lang="cs-CZ" dirty="0" smtClean="0"/>
              <a:t>Web: Selenium a driver pro ovládání prohlížece</a:t>
            </a:r>
          </a:p>
          <a:p>
            <a:pPr lvl="1"/>
            <a:r>
              <a:rPr lang="cs-CZ" dirty="0" smtClean="0"/>
              <a:t>Desktop: White knihovna, která umí ovládat</a:t>
            </a:r>
            <a:r>
              <a:rPr lang="cs-CZ" baseline="0" dirty="0" smtClean="0"/>
              <a:t> Windows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 Integrační</a:t>
            </a:r>
            <a:r>
              <a:rPr lang="cs-CZ" baseline="0" dirty="0" smtClean="0"/>
              <a:t> testy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747520"/>
            <a:ext cx="11581385" cy="4705858"/>
          </a:xfrm>
        </p:spPr>
        <p:txBody>
          <a:bodyPr/>
          <a:lstStyle/>
          <a:p>
            <a:r>
              <a:rPr lang="cs-CZ" dirty="0" smtClean="0"/>
              <a:t>Vykopírovat connection</a:t>
            </a:r>
            <a:r>
              <a:rPr lang="cs-CZ" baseline="0" dirty="0" smtClean="0"/>
              <a:t> string do konfiguračního souboru testovacího projektu</a:t>
            </a:r>
          </a:p>
          <a:p>
            <a:r>
              <a:rPr lang="cs-CZ" baseline="0" dirty="0" smtClean="0"/>
              <a:t>Vytvořit databázi: záloha reálných dat nebo prázdná databáze</a:t>
            </a:r>
          </a:p>
          <a:p>
            <a:r>
              <a:rPr lang="cs-CZ" baseline="0" dirty="0" smtClean="0"/>
              <a:t>Před každým testem vrátit databázi do původního stavu:</a:t>
            </a:r>
          </a:p>
          <a:p>
            <a:pPr lvl="1"/>
            <a:r>
              <a:rPr lang="cs-CZ" dirty="0" smtClean="0"/>
              <a:t>Ručne promazat tabulky</a:t>
            </a:r>
          </a:p>
          <a:p>
            <a:pPr lvl="1"/>
            <a:r>
              <a:rPr lang="cs-CZ" dirty="0" smtClean="0"/>
              <a:t>Transkace</a:t>
            </a:r>
          </a:p>
          <a:p>
            <a:pPr lvl="1"/>
            <a:r>
              <a:rPr lang="cs-CZ" dirty="0" smtClean="0"/>
              <a:t>Obnovení databáze ze zálohy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65610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IW5-00-Slides-template</Template>
  <TotalTime>150</TotalTime>
  <Words>234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Wingdings</vt:lpstr>
      <vt:lpstr>ヒラギノ角ゴ Pro W3</vt:lpstr>
      <vt:lpstr>Siemens 2013 – 4:3</vt:lpstr>
      <vt:lpstr>Automatizované testování v .Netu</vt:lpstr>
      <vt:lpstr>Testovací frameworky</vt:lpstr>
      <vt:lpstr>Spouštění testů</vt:lpstr>
      <vt:lpstr>Struktura testu</vt:lpstr>
      <vt:lpstr>Sekvence testu</vt:lpstr>
      <vt:lpstr>Assert</vt:lpstr>
      <vt:lpstr>Integrační testy</vt:lpstr>
      <vt:lpstr>DB Integrační testy</vt:lpstr>
    </vt:vector>
  </TitlesOfParts>
  <Company>Solarwinds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Pokorny, Jiri</dc:creator>
  <cp:lastModifiedBy>Pokorny, Jiri</cp:lastModifiedBy>
  <cp:revision>12</cp:revision>
  <dcterms:created xsi:type="dcterms:W3CDTF">2017-02-06T08:41:37Z</dcterms:created>
  <dcterms:modified xsi:type="dcterms:W3CDTF">2017-02-06T11:14:12Z</dcterms:modified>
</cp:coreProperties>
</file>