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134" d="100"/>
          <a:sy n="134" d="100"/>
        </p:scale>
        <p:origin x="1344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13.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</a:t>
            </a:r>
            <a:r>
              <a:rPr lang="en-US" sz="1000" noProof="0" dirty="0">
                <a:solidFill>
                  <a:schemeClr val="tx1"/>
                </a:solidFill>
              </a:rPr>
              <a:t>2</a:t>
            </a:r>
            <a:r>
              <a:rPr lang="cs-CZ" sz="1000" noProof="0" dirty="0">
                <a:solidFill>
                  <a:schemeClr val="tx1"/>
                </a:solidFill>
              </a:rPr>
              <a:t> – OOP &amp; </a:t>
            </a:r>
            <a:r>
              <a:rPr lang="en-US" sz="1000" noProof="0" dirty="0">
                <a:solidFill>
                  <a:schemeClr val="tx1"/>
                </a:solidFill>
              </a:rPr>
              <a:t>C#,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oo.gl/cBXSLd" TargetMode="External"/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FitIW/5/blob/master/Project/IW5-zadani-projektu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</a:t>
            </a:r>
            <a:r>
              <a:rPr lang="en-US" dirty="0"/>
              <a:t>2</a:t>
            </a:r>
            <a:r>
              <a:rPr lang="cs-CZ" dirty="0"/>
              <a:t> – OOP </a:t>
            </a:r>
            <a:r>
              <a:rPr lang="en-US" dirty="0"/>
              <a:t>&amp; C#, Entity Framework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776719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- </a:t>
            </a:r>
            <a:r>
              <a:rPr lang="en-US" dirty="0">
                <a:hlinkClick r:id="rId3" action="ppaction://hlinkfile"/>
              </a:rPr>
              <a:t>goo.gl/</a:t>
            </a:r>
            <a:r>
              <a:rPr lang="en-US" dirty="0" err="1">
                <a:hlinkClick r:id="rId3" action="ppaction://hlinkfile"/>
              </a:rPr>
              <a:t>cBXSLd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	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/>
              <a:t>downcast</a:t>
            </a:r>
            <a:r>
              <a:rPr lang="cs-CZ" dirty="0"/>
              <a:t>, který porovná s hodnotou </a:t>
            </a:r>
            <a:r>
              <a:rPr lang="cs-CZ" b="1" i="1" dirty="0"/>
              <a:t>null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vyjímky, pokud downcast selže</a:t>
            </a:r>
          </a:p>
          <a:p>
            <a:endParaRPr lang="cs-CZ" dirty="0"/>
          </a:p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downcastem</a:t>
            </a: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FlyingCreature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              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849" t="18039" r="21311" b="14316"/>
          <a:stretch/>
        </p:blipFill>
        <p:spPr>
          <a:xfrm>
            <a:off x="1403604" y="2564892"/>
            <a:ext cx="6394396" cy="2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Inicializace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Props1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3212</Words>
  <Application>Microsoft Office PowerPoint</Application>
  <PresentationFormat>On-screen Show (4:3)</PresentationFormat>
  <Paragraphs>746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02 – OOP &amp; C#, Entity Framework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428</cp:revision>
  <cp:lastPrinted>2012-10-29T09:59:01Z</cp:lastPrinted>
  <dcterms:created xsi:type="dcterms:W3CDTF">2006-04-07T10:01:45Z</dcterms:created>
  <dcterms:modified xsi:type="dcterms:W3CDTF">2017-02-11T13:13:04Z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