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8999525" cx="154797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25D753-8ABE-4FD1-BE3D-BD2D65BECCA4}">
  <a:tblStyle styleId="{EC25D753-8ABE-4FD1-BE3D-BD2D65BECCA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5"/>
          </a:solidFill>
        </a:fill>
      </a:tcStyle>
    </a:lastCol>
    <a:firstCol>
      <a:tcTxStyle b="on" i="off">
        <a:font>
          <a:latin typeface="Calibri"/>
          <a:ea typeface="Calibri"/>
          <a:cs typeface="Calibri"/>
        </a:font>
        <a:schemeClr val="lt1"/>
      </a:tcTxStyle>
      <a:tcStyle>
        <a:fill>
          <a:solidFill>
            <a:schemeClr val="accent5"/>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1064231" y="479143"/>
            <a:ext cx="13351252" cy="1739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1064231" y="2395710"/>
            <a:ext cx="13351252" cy="571012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70"/>
              </a:spcBef>
              <a:spcAft>
                <a:spcPts val="0"/>
              </a:spcAft>
              <a:buClr>
                <a:schemeClr val="dk1"/>
              </a:buClr>
              <a:buSzPts val="1800"/>
              <a:buChar char="•"/>
              <a:defRPr/>
            </a:lvl1pPr>
            <a:lvl2pPr indent="-342900" lvl="1" marL="914400" algn="l">
              <a:lnSpc>
                <a:spcPct val="90000"/>
              </a:lnSpc>
              <a:spcBef>
                <a:spcPts val="635"/>
              </a:spcBef>
              <a:spcAft>
                <a:spcPts val="0"/>
              </a:spcAft>
              <a:buClr>
                <a:schemeClr val="dk1"/>
              </a:buClr>
              <a:buSzPts val="1800"/>
              <a:buChar char="•"/>
              <a:defRPr/>
            </a:lvl2pPr>
            <a:lvl3pPr indent="-342900" lvl="2" marL="1371600" algn="l">
              <a:lnSpc>
                <a:spcPct val="90000"/>
              </a:lnSpc>
              <a:spcBef>
                <a:spcPts val="635"/>
              </a:spcBef>
              <a:spcAft>
                <a:spcPts val="0"/>
              </a:spcAft>
              <a:buClr>
                <a:schemeClr val="dk1"/>
              </a:buClr>
              <a:buSzPts val="1800"/>
              <a:buChar char="•"/>
              <a:defRPr/>
            </a:lvl3pPr>
            <a:lvl4pPr indent="-342900" lvl="3" marL="1828800" algn="l">
              <a:lnSpc>
                <a:spcPct val="90000"/>
              </a:lnSpc>
              <a:spcBef>
                <a:spcPts val="635"/>
              </a:spcBef>
              <a:spcAft>
                <a:spcPts val="0"/>
              </a:spcAft>
              <a:buClr>
                <a:schemeClr val="dk1"/>
              </a:buClr>
              <a:buSzPts val="1800"/>
              <a:buChar char="•"/>
              <a:defRPr/>
            </a:lvl4pPr>
            <a:lvl5pPr indent="-342900" lvl="4" marL="2286000" algn="l">
              <a:lnSpc>
                <a:spcPct val="90000"/>
              </a:lnSpc>
              <a:spcBef>
                <a:spcPts val="635"/>
              </a:spcBef>
              <a:spcAft>
                <a:spcPts val="0"/>
              </a:spcAft>
              <a:buClr>
                <a:schemeClr val="dk1"/>
              </a:buClr>
              <a:buSzPts val="1800"/>
              <a:buChar char="•"/>
              <a:defRPr/>
            </a:lvl5pPr>
            <a:lvl6pPr indent="-342900" lvl="5" marL="2743200" algn="l">
              <a:lnSpc>
                <a:spcPct val="90000"/>
              </a:lnSpc>
              <a:spcBef>
                <a:spcPts val="635"/>
              </a:spcBef>
              <a:spcAft>
                <a:spcPts val="0"/>
              </a:spcAft>
              <a:buClr>
                <a:schemeClr val="dk1"/>
              </a:buClr>
              <a:buSzPts val="1800"/>
              <a:buChar char="•"/>
              <a:defRPr/>
            </a:lvl6pPr>
            <a:lvl7pPr indent="-342900" lvl="6" marL="3200400" algn="l">
              <a:lnSpc>
                <a:spcPct val="90000"/>
              </a:lnSpc>
              <a:spcBef>
                <a:spcPts val="635"/>
              </a:spcBef>
              <a:spcAft>
                <a:spcPts val="0"/>
              </a:spcAft>
              <a:buClr>
                <a:schemeClr val="dk1"/>
              </a:buClr>
              <a:buSzPts val="1800"/>
              <a:buChar char="•"/>
              <a:defRPr/>
            </a:lvl7pPr>
            <a:lvl8pPr indent="-342900" lvl="7" marL="3657600" algn="l">
              <a:lnSpc>
                <a:spcPct val="90000"/>
              </a:lnSpc>
              <a:spcBef>
                <a:spcPts val="635"/>
              </a:spcBef>
              <a:spcAft>
                <a:spcPts val="0"/>
              </a:spcAft>
              <a:buClr>
                <a:schemeClr val="dk1"/>
              </a:buClr>
              <a:buSzPts val="1800"/>
              <a:buChar char="•"/>
              <a:defRPr/>
            </a:lvl8pPr>
            <a:lvl9pPr indent="-342900" lvl="8" marL="4114800" algn="l">
              <a:lnSpc>
                <a:spcPct val="90000"/>
              </a:lnSpc>
              <a:spcBef>
                <a:spcPts val="635"/>
              </a:spcBef>
              <a:spcAft>
                <a:spcPts val="0"/>
              </a:spcAft>
              <a:buClr>
                <a:schemeClr val="dk1"/>
              </a:buClr>
              <a:buSzPts val="1800"/>
              <a:buChar char="•"/>
              <a:defRPr/>
            </a:lvl9pPr>
          </a:lstStyle>
          <a:p/>
        </p:txBody>
      </p:sp>
      <p:sp>
        <p:nvSpPr>
          <p:cNvPr id="14" name="Google Shape;14;p2"/>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064231" y="479143"/>
            <a:ext cx="13351252" cy="1739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4884795" y="-1424854"/>
            <a:ext cx="5710124" cy="1335125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70"/>
              </a:spcBef>
              <a:spcAft>
                <a:spcPts val="0"/>
              </a:spcAft>
              <a:buClr>
                <a:schemeClr val="dk1"/>
              </a:buClr>
              <a:buSzPts val="1800"/>
              <a:buChar char="•"/>
              <a:defRPr/>
            </a:lvl1pPr>
            <a:lvl2pPr indent="-342900" lvl="1" marL="914400" algn="l">
              <a:lnSpc>
                <a:spcPct val="90000"/>
              </a:lnSpc>
              <a:spcBef>
                <a:spcPts val="635"/>
              </a:spcBef>
              <a:spcAft>
                <a:spcPts val="0"/>
              </a:spcAft>
              <a:buClr>
                <a:schemeClr val="dk1"/>
              </a:buClr>
              <a:buSzPts val="1800"/>
              <a:buChar char="•"/>
              <a:defRPr/>
            </a:lvl2pPr>
            <a:lvl3pPr indent="-342900" lvl="2" marL="1371600" algn="l">
              <a:lnSpc>
                <a:spcPct val="90000"/>
              </a:lnSpc>
              <a:spcBef>
                <a:spcPts val="635"/>
              </a:spcBef>
              <a:spcAft>
                <a:spcPts val="0"/>
              </a:spcAft>
              <a:buClr>
                <a:schemeClr val="dk1"/>
              </a:buClr>
              <a:buSzPts val="1800"/>
              <a:buChar char="•"/>
              <a:defRPr/>
            </a:lvl3pPr>
            <a:lvl4pPr indent="-342900" lvl="3" marL="1828800" algn="l">
              <a:lnSpc>
                <a:spcPct val="90000"/>
              </a:lnSpc>
              <a:spcBef>
                <a:spcPts val="635"/>
              </a:spcBef>
              <a:spcAft>
                <a:spcPts val="0"/>
              </a:spcAft>
              <a:buClr>
                <a:schemeClr val="dk1"/>
              </a:buClr>
              <a:buSzPts val="1800"/>
              <a:buChar char="•"/>
              <a:defRPr/>
            </a:lvl4pPr>
            <a:lvl5pPr indent="-342900" lvl="4" marL="2286000" algn="l">
              <a:lnSpc>
                <a:spcPct val="90000"/>
              </a:lnSpc>
              <a:spcBef>
                <a:spcPts val="635"/>
              </a:spcBef>
              <a:spcAft>
                <a:spcPts val="0"/>
              </a:spcAft>
              <a:buClr>
                <a:schemeClr val="dk1"/>
              </a:buClr>
              <a:buSzPts val="1800"/>
              <a:buChar char="•"/>
              <a:defRPr/>
            </a:lvl5pPr>
            <a:lvl6pPr indent="-342900" lvl="5" marL="2743200" algn="l">
              <a:lnSpc>
                <a:spcPct val="90000"/>
              </a:lnSpc>
              <a:spcBef>
                <a:spcPts val="635"/>
              </a:spcBef>
              <a:spcAft>
                <a:spcPts val="0"/>
              </a:spcAft>
              <a:buClr>
                <a:schemeClr val="dk1"/>
              </a:buClr>
              <a:buSzPts val="1800"/>
              <a:buChar char="•"/>
              <a:defRPr/>
            </a:lvl6pPr>
            <a:lvl7pPr indent="-342900" lvl="6" marL="3200400" algn="l">
              <a:lnSpc>
                <a:spcPct val="90000"/>
              </a:lnSpc>
              <a:spcBef>
                <a:spcPts val="635"/>
              </a:spcBef>
              <a:spcAft>
                <a:spcPts val="0"/>
              </a:spcAft>
              <a:buClr>
                <a:schemeClr val="dk1"/>
              </a:buClr>
              <a:buSzPts val="1800"/>
              <a:buChar char="•"/>
              <a:defRPr/>
            </a:lvl7pPr>
            <a:lvl8pPr indent="-342900" lvl="7" marL="3657600" algn="l">
              <a:lnSpc>
                <a:spcPct val="90000"/>
              </a:lnSpc>
              <a:spcBef>
                <a:spcPts val="635"/>
              </a:spcBef>
              <a:spcAft>
                <a:spcPts val="0"/>
              </a:spcAft>
              <a:buClr>
                <a:schemeClr val="dk1"/>
              </a:buClr>
              <a:buSzPts val="1800"/>
              <a:buChar char="•"/>
              <a:defRPr/>
            </a:lvl8pPr>
            <a:lvl9pPr indent="-342900" lvl="8" marL="4114800" algn="l">
              <a:lnSpc>
                <a:spcPct val="90000"/>
              </a:lnSpc>
              <a:spcBef>
                <a:spcPts val="635"/>
              </a:spcBef>
              <a:spcAft>
                <a:spcPts val="0"/>
              </a:spcAft>
              <a:buClr>
                <a:schemeClr val="dk1"/>
              </a:buClr>
              <a:buSzPts val="1800"/>
              <a:buChar char="•"/>
              <a:defRPr/>
            </a:lvl9pPr>
          </a:lstStyle>
          <a:p/>
        </p:txBody>
      </p:sp>
      <p:sp>
        <p:nvSpPr>
          <p:cNvPr id="71" name="Google Shape;71;p11"/>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8933231" y="2623581"/>
            <a:ext cx="7626692" cy="333781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2160856" y="-617483"/>
            <a:ext cx="7626692" cy="981994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70"/>
              </a:spcBef>
              <a:spcAft>
                <a:spcPts val="0"/>
              </a:spcAft>
              <a:buClr>
                <a:schemeClr val="dk1"/>
              </a:buClr>
              <a:buSzPts val="1800"/>
              <a:buChar char="•"/>
              <a:defRPr/>
            </a:lvl1pPr>
            <a:lvl2pPr indent="-342900" lvl="1" marL="914400" algn="l">
              <a:lnSpc>
                <a:spcPct val="90000"/>
              </a:lnSpc>
              <a:spcBef>
                <a:spcPts val="635"/>
              </a:spcBef>
              <a:spcAft>
                <a:spcPts val="0"/>
              </a:spcAft>
              <a:buClr>
                <a:schemeClr val="dk1"/>
              </a:buClr>
              <a:buSzPts val="1800"/>
              <a:buChar char="•"/>
              <a:defRPr/>
            </a:lvl2pPr>
            <a:lvl3pPr indent="-342900" lvl="2" marL="1371600" algn="l">
              <a:lnSpc>
                <a:spcPct val="90000"/>
              </a:lnSpc>
              <a:spcBef>
                <a:spcPts val="635"/>
              </a:spcBef>
              <a:spcAft>
                <a:spcPts val="0"/>
              </a:spcAft>
              <a:buClr>
                <a:schemeClr val="dk1"/>
              </a:buClr>
              <a:buSzPts val="1800"/>
              <a:buChar char="•"/>
              <a:defRPr/>
            </a:lvl3pPr>
            <a:lvl4pPr indent="-342900" lvl="3" marL="1828800" algn="l">
              <a:lnSpc>
                <a:spcPct val="90000"/>
              </a:lnSpc>
              <a:spcBef>
                <a:spcPts val="635"/>
              </a:spcBef>
              <a:spcAft>
                <a:spcPts val="0"/>
              </a:spcAft>
              <a:buClr>
                <a:schemeClr val="dk1"/>
              </a:buClr>
              <a:buSzPts val="1800"/>
              <a:buChar char="•"/>
              <a:defRPr/>
            </a:lvl4pPr>
            <a:lvl5pPr indent="-342900" lvl="4" marL="2286000" algn="l">
              <a:lnSpc>
                <a:spcPct val="90000"/>
              </a:lnSpc>
              <a:spcBef>
                <a:spcPts val="635"/>
              </a:spcBef>
              <a:spcAft>
                <a:spcPts val="0"/>
              </a:spcAft>
              <a:buClr>
                <a:schemeClr val="dk1"/>
              </a:buClr>
              <a:buSzPts val="1800"/>
              <a:buChar char="•"/>
              <a:defRPr/>
            </a:lvl5pPr>
            <a:lvl6pPr indent="-342900" lvl="5" marL="2743200" algn="l">
              <a:lnSpc>
                <a:spcPct val="90000"/>
              </a:lnSpc>
              <a:spcBef>
                <a:spcPts val="635"/>
              </a:spcBef>
              <a:spcAft>
                <a:spcPts val="0"/>
              </a:spcAft>
              <a:buClr>
                <a:schemeClr val="dk1"/>
              </a:buClr>
              <a:buSzPts val="1800"/>
              <a:buChar char="•"/>
              <a:defRPr/>
            </a:lvl6pPr>
            <a:lvl7pPr indent="-342900" lvl="6" marL="3200400" algn="l">
              <a:lnSpc>
                <a:spcPct val="90000"/>
              </a:lnSpc>
              <a:spcBef>
                <a:spcPts val="635"/>
              </a:spcBef>
              <a:spcAft>
                <a:spcPts val="0"/>
              </a:spcAft>
              <a:buClr>
                <a:schemeClr val="dk1"/>
              </a:buClr>
              <a:buSzPts val="1800"/>
              <a:buChar char="•"/>
              <a:defRPr/>
            </a:lvl7pPr>
            <a:lvl8pPr indent="-342900" lvl="7" marL="3657600" algn="l">
              <a:lnSpc>
                <a:spcPct val="90000"/>
              </a:lnSpc>
              <a:spcBef>
                <a:spcPts val="635"/>
              </a:spcBef>
              <a:spcAft>
                <a:spcPts val="0"/>
              </a:spcAft>
              <a:buClr>
                <a:schemeClr val="dk1"/>
              </a:buClr>
              <a:buSzPts val="1800"/>
              <a:buChar char="•"/>
              <a:defRPr/>
            </a:lvl8pPr>
            <a:lvl9pPr indent="-342900" lvl="8" marL="4114800" algn="l">
              <a:lnSpc>
                <a:spcPct val="90000"/>
              </a:lnSpc>
              <a:spcBef>
                <a:spcPts val="635"/>
              </a:spcBef>
              <a:spcAft>
                <a:spcPts val="0"/>
              </a:spcAft>
              <a:buClr>
                <a:schemeClr val="dk1"/>
              </a:buClr>
              <a:buSzPts val="1800"/>
              <a:buChar char="•"/>
              <a:defRPr/>
            </a:lvl9pPr>
          </a:lstStyle>
          <a:p/>
        </p:txBody>
      </p:sp>
      <p:sp>
        <p:nvSpPr>
          <p:cNvPr id="77" name="Google Shape;77;p12"/>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1934964" y="1472842"/>
            <a:ext cx="11609785" cy="313317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7618"/>
              <a:buFont typeface="Calibri"/>
              <a:buNone/>
              <a:defRPr sz="761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1934964" y="4726842"/>
            <a:ext cx="11609785" cy="217280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270"/>
              </a:spcBef>
              <a:spcAft>
                <a:spcPts val="0"/>
              </a:spcAft>
              <a:buClr>
                <a:schemeClr val="dk1"/>
              </a:buClr>
              <a:buSzPts val="3047"/>
              <a:buNone/>
              <a:defRPr sz="3047"/>
            </a:lvl1pPr>
            <a:lvl2pPr lvl="1" algn="ctr">
              <a:lnSpc>
                <a:spcPct val="90000"/>
              </a:lnSpc>
              <a:spcBef>
                <a:spcPts val="635"/>
              </a:spcBef>
              <a:spcAft>
                <a:spcPts val="0"/>
              </a:spcAft>
              <a:buClr>
                <a:schemeClr val="dk1"/>
              </a:buClr>
              <a:buSzPts val="2539"/>
              <a:buNone/>
              <a:defRPr sz="2539"/>
            </a:lvl2pPr>
            <a:lvl3pPr lvl="2" algn="ctr">
              <a:lnSpc>
                <a:spcPct val="90000"/>
              </a:lnSpc>
              <a:spcBef>
                <a:spcPts val="635"/>
              </a:spcBef>
              <a:spcAft>
                <a:spcPts val="0"/>
              </a:spcAft>
              <a:buClr>
                <a:schemeClr val="dk1"/>
              </a:buClr>
              <a:buSzPts val="2285"/>
              <a:buNone/>
              <a:defRPr sz="2285"/>
            </a:lvl3pPr>
            <a:lvl4pPr lvl="3" algn="ctr">
              <a:lnSpc>
                <a:spcPct val="90000"/>
              </a:lnSpc>
              <a:spcBef>
                <a:spcPts val="635"/>
              </a:spcBef>
              <a:spcAft>
                <a:spcPts val="0"/>
              </a:spcAft>
              <a:buClr>
                <a:schemeClr val="dk1"/>
              </a:buClr>
              <a:buSzPts val="2032"/>
              <a:buNone/>
              <a:defRPr sz="2032"/>
            </a:lvl4pPr>
            <a:lvl5pPr lvl="4" algn="ctr">
              <a:lnSpc>
                <a:spcPct val="90000"/>
              </a:lnSpc>
              <a:spcBef>
                <a:spcPts val="635"/>
              </a:spcBef>
              <a:spcAft>
                <a:spcPts val="0"/>
              </a:spcAft>
              <a:buClr>
                <a:schemeClr val="dk1"/>
              </a:buClr>
              <a:buSzPts val="2032"/>
              <a:buNone/>
              <a:defRPr sz="2032"/>
            </a:lvl5pPr>
            <a:lvl6pPr lvl="5" algn="ctr">
              <a:lnSpc>
                <a:spcPct val="90000"/>
              </a:lnSpc>
              <a:spcBef>
                <a:spcPts val="635"/>
              </a:spcBef>
              <a:spcAft>
                <a:spcPts val="0"/>
              </a:spcAft>
              <a:buClr>
                <a:schemeClr val="dk1"/>
              </a:buClr>
              <a:buSzPts val="2032"/>
              <a:buNone/>
              <a:defRPr sz="2032"/>
            </a:lvl6pPr>
            <a:lvl7pPr lvl="6" algn="ctr">
              <a:lnSpc>
                <a:spcPct val="90000"/>
              </a:lnSpc>
              <a:spcBef>
                <a:spcPts val="635"/>
              </a:spcBef>
              <a:spcAft>
                <a:spcPts val="0"/>
              </a:spcAft>
              <a:buClr>
                <a:schemeClr val="dk1"/>
              </a:buClr>
              <a:buSzPts val="2032"/>
              <a:buNone/>
              <a:defRPr sz="2032"/>
            </a:lvl7pPr>
            <a:lvl8pPr lvl="7" algn="ctr">
              <a:lnSpc>
                <a:spcPct val="90000"/>
              </a:lnSpc>
              <a:spcBef>
                <a:spcPts val="635"/>
              </a:spcBef>
              <a:spcAft>
                <a:spcPts val="0"/>
              </a:spcAft>
              <a:buClr>
                <a:schemeClr val="dk1"/>
              </a:buClr>
              <a:buSzPts val="2032"/>
              <a:buNone/>
              <a:defRPr sz="2032"/>
            </a:lvl8pPr>
            <a:lvl9pPr lvl="8" algn="ctr">
              <a:lnSpc>
                <a:spcPct val="90000"/>
              </a:lnSpc>
              <a:spcBef>
                <a:spcPts val="635"/>
              </a:spcBef>
              <a:spcAft>
                <a:spcPts val="0"/>
              </a:spcAft>
              <a:buClr>
                <a:schemeClr val="dk1"/>
              </a:buClr>
              <a:buSzPts val="2032"/>
              <a:buNone/>
              <a:defRPr sz="2032"/>
            </a:lvl9pPr>
          </a:lstStyle>
          <a:p/>
        </p:txBody>
      </p:sp>
      <p:sp>
        <p:nvSpPr>
          <p:cNvPr id="24" name="Google Shape;24;p4"/>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056168" y="2243636"/>
            <a:ext cx="13351252" cy="37435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18"/>
              <a:buFont typeface="Calibri"/>
              <a:buNone/>
              <a:defRPr sz="761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1056168" y="6022609"/>
            <a:ext cx="13351252" cy="1968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70"/>
              </a:spcBef>
              <a:spcAft>
                <a:spcPts val="0"/>
              </a:spcAft>
              <a:buClr>
                <a:srgbClr val="888888"/>
              </a:buClr>
              <a:buSzPts val="3047"/>
              <a:buNone/>
              <a:defRPr sz="3047">
                <a:solidFill>
                  <a:srgbClr val="888888"/>
                </a:solidFill>
              </a:defRPr>
            </a:lvl1pPr>
            <a:lvl2pPr indent="-228600" lvl="1" marL="914400" algn="l">
              <a:lnSpc>
                <a:spcPct val="90000"/>
              </a:lnSpc>
              <a:spcBef>
                <a:spcPts val="635"/>
              </a:spcBef>
              <a:spcAft>
                <a:spcPts val="0"/>
              </a:spcAft>
              <a:buClr>
                <a:srgbClr val="888888"/>
              </a:buClr>
              <a:buSzPts val="2539"/>
              <a:buNone/>
              <a:defRPr sz="2539">
                <a:solidFill>
                  <a:srgbClr val="888888"/>
                </a:solidFill>
              </a:defRPr>
            </a:lvl2pPr>
            <a:lvl3pPr indent="-228600" lvl="2" marL="1371600" algn="l">
              <a:lnSpc>
                <a:spcPct val="90000"/>
              </a:lnSpc>
              <a:spcBef>
                <a:spcPts val="635"/>
              </a:spcBef>
              <a:spcAft>
                <a:spcPts val="0"/>
              </a:spcAft>
              <a:buClr>
                <a:srgbClr val="888888"/>
              </a:buClr>
              <a:buSzPts val="2285"/>
              <a:buNone/>
              <a:defRPr sz="2285">
                <a:solidFill>
                  <a:srgbClr val="888888"/>
                </a:solidFill>
              </a:defRPr>
            </a:lvl3pPr>
            <a:lvl4pPr indent="-228600" lvl="3" marL="1828800" algn="l">
              <a:lnSpc>
                <a:spcPct val="90000"/>
              </a:lnSpc>
              <a:spcBef>
                <a:spcPts val="635"/>
              </a:spcBef>
              <a:spcAft>
                <a:spcPts val="0"/>
              </a:spcAft>
              <a:buClr>
                <a:srgbClr val="888888"/>
              </a:buClr>
              <a:buSzPts val="2032"/>
              <a:buNone/>
              <a:defRPr sz="2032">
                <a:solidFill>
                  <a:srgbClr val="888888"/>
                </a:solidFill>
              </a:defRPr>
            </a:lvl4pPr>
            <a:lvl5pPr indent="-228600" lvl="4" marL="2286000" algn="l">
              <a:lnSpc>
                <a:spcPct val="90000"/>
              </a:lnSpc>
              <a:spcBef>
                <a:spcPts val="635"/>
              </a:spcBef>
              <a:spcAft>
                <a:spcPts val="0"/>
              </a:spcAft>
              <a:buClr>
                <a:srgbClr val="888888"/>
              </a:buClr>
              <a:buSzPts val="2032"/>
              <a:buNone/>
              <a:defRPr sz="2032">
                <a:solidFill>
                  <a:srgbClr val="888888"/>
                </a:solidFill>
              </a:defRPr>
            </a:lvl5pPr>
            <a:lvl6pPr indent="-228600" lvl="5" marL="2743200" algn="l">
              <a:lnSpc>
                <a:spcPct val="90000"/>
              </a:lnSpc>
              <a:spcBef>
                <a:spcPts val="635"/>
              </a:spcBef>
              <a:spcAft>
                <a:spcPts val="0"/>
              </a:spcAft>
              <a:buClr>
                <a:srgbClr val="888888"/>
              </a:buClr>
              <a:buSzPts val="2032"/>
              <a:buNone/>
              <a:defRPr sz="2032">
                <a:solidFill>
                  <a:srgbClr val="888888"/>
                </a:solidFill>
              </a:defRPr>
            </a:lvl6pPr>
            <a:lvl7pPr indent="-228600" lvl="6" marL="3200400" algn="l">
              <a:lnSpc>
                <a:spcPct val="90000"/>
              </a:lnSpc>
              <a:spcBef>
                <a:spcPts val="635"/>
              </a:spcBef>
              <a:spcAft>
                <a:spcPts val="0"/>
              </a:spcAft>
              <a:buClr>
                <a:srgbClr val="888888"/>
              </a:buClr>
              <a:buSzPts val="2032"/>
              <a:buNone/>
              <a:defRPr sz="2032">
                <a:solidFill>
                  <a:srgbClr val="888888"/>
                </a:solidFill>
              </a:defRPr>
            </a:lvl7pPr>
            <a:lvl8pPr indent="-228600" lvl="7" marL="3657600" algn="l">
              <a:lnSpc>
                <a:spcPct val="90000"/>
              </a:lnSpc>
              <a:spcBef>
                <a:spcPts val="635"/>
              </a:spcBef>
              <a:spcAft>
                <a:spcPts val="0"/>
              </a:spcAft>
              <a:buClr>
                <a:srgbClr val="888888"/>
              </a:buClr>
              <a:buSzPts val="2032"/>
              <a:buNone/>
              <a:defRPr sz="2032">
                <a:solidFill>
                  <a:srgbClr val="888888"/>
                </a:solidFill>
              </a:defRPr>
            </a:lvl8pPr>
            <a:lvl9pPr indent="-228600" lvl="8" marL="4114800" algn="l">
              <a:lnSpc>
                <a:spcPct val="90000"/>
              </a:lnSpc>
              <a:spcBef>
                <a:spcPts val="635"/>
              </a:spcBef>
              <a:spcAft>
                <a:spcPts val="0"/>
              </a:spcAft>
              <a:buClr>
                <a:srgbClr val="888888"/>
              </a:buClr>
              <a:buSzPts val="2032"/>
              <a:buNone/>
              <a:defRPr sz="2032">
                <a:solidFill>
                  <a:srgbClr val="888888"/>
                </a:solidFill>
              </a:defRPr>
            </a:lvl9pPr>
          </a:lstStyle>
          <a:p/>
        </p:txBody>
      </p:sp>
      <p:sp>
        <p:nvSpPr>
          <p:cNvPr id="30" name="Google Shape;30;p5"/>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064231" y="479143"/>
            <a:ext cx="13351252" cy="1739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064230" y="2395710"/>
            <a:ext cx="6578878" cy="571012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70"/>
              </a:spcBef>
              <a:spcAft>
                <a:spcPts val="0"/>
              </a:spcAft>
              <a:buClr>
                <a:schemeClr val="dk1"/>
              </a:buClr>
              <a:buSzPts val="1800"/>
              <a:buChar char="•"/>
              <a:defRPr/>
            </a:lvl1pPr>
            <a:lvl2pPr indent="-342900" lvl="1" marL="914400" algn="l">
              <a:lnSpc>
                <a:spcPct val="90000"/>
              </a:lnSpc>
              <a:spcBef>
                <a:spcPts val="635"/>
              </a:spcBef>
              <a:spcAft>
                <a:spcPts val="0"/>
              </a:spcAft>
              <a:buClr>
                <a:schemeClr val="dk1"/>
              </a:buClr>
              <a:buSzPts val="1800"/>
              <a:buChar char="•"/>
              <a:defRPr/>
            </a:lvl2pPr>
            <a:lvl3pPr indent="-342900" lvl="2" marL="1371600" algn="l">
              <a:lnSpc>
                <a:spcPct val="90000"/>
              </a:lnSpc>
              <a:spcBef>
                <a:spcPts val="635"/>
              </a:spcBef>
              <a:spcAft>
                <a:spcPts val="0"/>
              </a:spcAft>
              <a:buClr>
                <a:schemeClr val="dk1"/>
              </a:buClr>
              <a:buSzPts val="1800"/>
              <a:buChar char="•"/>
              <a:defRPr/>
            </a:lvl3pPr>
            <a:lvl4pPr indent="-342900" lvl="3" marL="1828800" algn="l">
              <a:lnSpc>
                <a:spcPct val="90000"/>
              </a:lnSpc>
              <a:spcBef>
                <a:spcPts val="635"/>
              </a:spcBef>
              <a:spcAft>
                <a:spcPts val="0"/>
              </a:spcAft>
              <a:buClr>
                <a:schemeClr val="dk1"/>
              </a:buClr>
              <a:buSzPts val="1800"/>
              <a:buChar char="•"/>
              <a:defRPr/>
            </a:lvl4pPr>
            <a:lvl5pPr indent="-342900" lvl="4" marL="2286000" algn="l">
              <a:lnSpc>
                <a:spcPct val="90000"/>
              </a:lnSpc>
              <a:spcBef>
                <a:spcPts val="635"/>
              </a:spcBef>
              <a:spcAft>
                <a:spcPts val="0"/>
              </a:spcAft>
              <a:buClr>
                <a:schemeClr val="dk1"/>
              </a:buClr>
              <a:buSzPts val="1800"/>
              <a:buChar char="•"/>
              <a:defRPr/>
            </a:lvl5pPr>
            <a:lvl6pPr indent="-342900" lvl="5" marL="2743200" algn="l">
              <a:lnSpc>
                <a:spcPct val="90000"/>
              </a:lnSpc>
              <a:spcBef>
                <a:spcPts val="635"/>
              </a:spcBef>
              <a:spcAft>
                <a:spcPts val="0"/>
              </a:spcAft>
              <a:buClr>
                <a:schemeClr val="dk1"/>
              </a:buClr>
              <a:buSzPts val="1800"/>
              <a:buChar char="•"/>
              <a:defRPr/>
            </a:lvl6pPr>
            <a:lvl7pPr indent="-342900" lvl="6" marL="3200400" algn="l">
              <a:lnSpc>
                <a:spcPct val="90000"/>
              </a:lnSpc>
              <a:spcBef>
                <a:spcPts val="635"/>
              </a:spcBef>
              <a:spcAft>
                <a:spcPts val="0"/>
              </a:spcAft>
              <a:buClr>
                <a:schemeClr val="dk1"/>
              </a:buClr>
              <a:buSzPts val="1800"/>
              <a:buChar char="•"/>
              <a:defRPr/>
            </a:lvl7pPr>
            <a:lvl8pPr indent="-342900" lvl="7" marL="3657600" algn="l">
              <a:lnSpc>
                <a:spcPct val="90000"/>
              </a:lnSpc>
              <a:spcBef>
                <a:spcPts val="635"/>
              </a:spcBef>
              <a:spcAft>
                <a:spcPts val="0"/>
              </a:spcAft>
              <a:buClr>
                <a:schemeClr val="dk1"/>
              </a:buClr>
              <a:buSzPts val="1800"/>
              <a:buChar char="•"/>
              <a:defRPr/>
            </a:lvl8pPr>
            <a:lvl9pPr indent="-342900" lvl="8" marL="4114800" algn="l">
              <a:lnSpc>
                <a:spcPct val="90000"/>
              </a:lnSpc>
              <a:spcBef>
                <a:spcPts val="635"/>
              </a:spcBef>
              <a:spcAft>
                <a:spcPts val="0"/>
              </a:spcAft>
              <a:buClr>
                <a:schemeClr val="dk1"/>
              </a:buClr>
              <a:buSzPts val="1800"/>
              <a:buChar char="•"/>
              <a:defRPr/>
            </a:lvl9pPr>
          </a:lstStyle>
          <a:p/>
        </p:txBody>
      </p:sp>
      <p:sp>
        <p:nvSpPr>
          <p:cNvPr id="36" name="Google Shape;36;p6"/>
          <p:cNvSpPr txBox="1"/>
          <p:nvPr>
            <p:ph idx="2" type="body"/>
          </p:nvPr>
        </p:nvSpPr>
        <p:spPr>
          <a:xfrm>
            <a:off x="7836605" y="2395710"/>
            <a:ext cx="6578878" cy="571012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70"/>
              </a:spcBef>
              <a:spcAft>
                <a:spcPts val="0"/>
              </a:spcAft>
              <a:buClr>
                <a:schemeClr val="dk1"/>
              </a:buClr>
              <a:buSzPts val="1800"/>
              <a:buChar char="•"/>
              <a:defRPr/>
            </a:lvl1pPr>
            <a:lvl2pPr indent="-342900" lvl="1" marL="914400" algn="l">
              <a:lnSpc>
                <a:spcPct val="90000"/>
              </a:lnSpc>
              <a:spcBef>
                <a:spcPts val="635"/>
              </a:spcBef>
              <a:spcAft>
                <a:spcPts val="0"/>
              </a:spcAft>
              <a:buClr>
                <a:schemeClr val="dk1"/>
              </a:buClr>
              <a:buSzPts val="1800"/>
              <a:buChar char="•"/>
              <a:defRPr/>
            </a:lvl2pPr>
            <a:lvl3pPr indent="-342900" lvl="2" marL="1371600" algn="l">
              <a:lnSpc>
                <a:spcPct val="90000"/>
              </a:lnSpc>
              <a:spcBef>
                <a:spcPts val="635"/>
              </a:spcBef>
              <a:spcAft>
                <a:spcPts val="0"/>
              </a:spcAft>
              <a:buClr>
                <a:schemeClr val="dk1"/>
              </a:buClr>
              <a:buSzPts val="1800"/>
              <a:buChar char="•"/>
              <a:defRPr/>
            </a:lvl3pPr>
            <a:lvl4pPr indent="-342900" lvl="3" marL="1828800" algn="l">
              <a:lnSpc>
                <a:spcPct val="90000"/>
              </a:lnSpc>
              <a:spcBef>
                <a:spcPts val="635"/>
              </a:spcBef>
              <a:spcAft>
                <a:spcPts val="0"/>
              </a:spcAft>
              <a:buClr>
                <a:schemeClr val="dk1"/>
              </a:buClr>
              <a:buSzPts val="1800"/>
              <a:buChar char="•"/>
              <a:defRPr/>
            </a:lvl4pPr>
            <a:lvl5pPr indent="-342900" lvl="4" marL="2286000" algn="l">
              <a:lnSpc>
                <a:spcPct val="90000"/>
              </a:lnSpc>
              <a:spcBef>
                <a:spcPts val="635"/>
              </a:spcBef>
              <a:spcAft>
                <a:spcPts val="0"/>
              </a:spcAft>
              <a:buClr>
                <a:schemeClr val="dk1"/>
              </a:buClr>
              <a:buSzPts val="1800"/>
              <a:buChar char="•"/>
              <a:defRPr/>
            </a:lvl5pPr>
            <a:lvl6pPr indent="-342900" lvl="5" marL="2743200" algn="l">
              <a:lnSpc>
                <a:spcPct val="90000"/>
              </a:lnSpc>
              <a:spcBef>
                <a:spcPts val="635"/>
              </a:spcBef>
              <a:spcAft>
                <a:spcPts val="0"/>
              </a:spcAft>
              <a:buClr>
                <a:schemeClr val="dk1"/>
              </a:buClr>
              <a:buSzPts val="1800"/>
              <a:buChar char="•"/>
              <a:defRPr/>
            </a:lvl6pPr>
            <a:lvl7pPr indent="-342900" lvl="6" marL="3200400" algn="l">
              <a:lnSpc>
                <a:spcPct val="90000"/>
              </a:lnSpc>
              <a:spcBef>
                <a:spcPts val="635"/>
              </a:spcBef>
              <a:spcAft>
                <a:spcPts val="0"/>
              </a:spcAft>
              <a:buClr>
                <a:schemeClr val="dk1"/>
              </a:buClr>
              <a:buSzPts val="1800"/>
              <a:buChar char="•"/>
              <a:defRPr/>
            </a:lvl7pPr>
            <a:lvl8pPr indent="-342900" lvl="7" marL="3657600" algn="l">
              <a:lnSpc>
                <a:spcPct val="90000"/>
              </a:lnSpc>
              <a:spcBef>
                <a:spcPts val="635"/>
              </a:spcBef>
              <a:spcAft>
                <a:spcPts val="0"/>
              </a:spcAft>
              <a:buClr>
                <a:schemeClr val="dk1"/>
              </a:buClr>
              <a:buSzPts val="1800"/>
              <a:buChar char="•"/>
              <a:defRPr/>
            </a:lvl8pPr>
            <a:lvl9pPr indent="-342900" lvl="8" marL="4114800" algn="l">
              <a:lnSpc>
                <a:spcPct val="90000"/>
              </a:lnSpc>
              <a:spcBef>
                <a:spcPts val="635"/>
              </a:spcBef>
              <a:spcAft>
                <a:spcPts val="0"/>
              </a:spcAft>
              <a:buClr>
                <a:schemeClr val="dk1"/>
              </a:buClr>
              <a:buSzPts val="1800"/>
              <a:buChar char="•"/>
              <a:defRPr/>
            </a:lvl9pPr>
          </a:lstStyle>
          <a:p/>
        </p:txBody>
      </p:sp>
      <p:sp>
        <p:nvSpPr>
          <p:cNvPr id="37" name="Google Shape;37;p6"/>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066247" y="479143"/>
            <a:ext cx="13351252" cy="1739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066247" y="2206137"/>
            <a:ext cx="6548644" cy="108119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70"/>
              </a:spcBef>
              <a:spcAft>
                <a:spcPts val="0"/>
              </a:spcAft>
              <a:buClr>
                <a:schemeClr val="dk1"/>
              </a:buClr>
              <a:buSzPts val="3047"/>
              <a:buNone/>
              <a:defRPr b="1" sz="3047"/>
            </a:lvl1pPr>
            <a:lvl2pPr indent="-228600" lvl="1" marL="914400" algn="l">
              <a:lnSpc>
                <a:spcPct val="90000"/>
              </a:lnSpc>
              <a:spcBef>
                <a:spcPts val="635"/>
              </a:spcBef>
              <a:spcAft>
                <a:spcPts val="0"/>
              </a:spcAft>
              <a:buClr>
                <a:schemeClr val="dk1"/>
              </a:buClr>
              <a:buSzPts val="2539"/>
              <a:buNone/>
              <a:defRPr b="1" sz="2539"/>
            </a:lvl2pPr>
            <a:lvl3pPr indent="-228600" lvl="2" marL="1371600" algn="l">
              <a:lnSpc>
                <a:spcPct val="90000"/>
              </a:lnSpc>
              <a:spcBef>
                <a:spcPts val="635"/>
              </a:spcBef>
              <a:spcAft>
                <a:spcPts val="0"/>
              </a:spcAft>
              <a:buClr>
                <a:schemeClr val="dk1"/>
              </a:buClr>
              <a:buSzPts val="2285"/>
              <a:buNone/>
              <a:defRPr b="1" sz="2285"/>
            </a:lvl3pPr>
            <a:lvl4pPr indent="-228600" lvl="3" marL="1828800" algn="l">
              <a:lnSpc>
                <a:spcPct val="90000"/>
              </a:lnSpc>
              <a:spcBef>
                <a:spcPts val="635"/>
              </a:spcBef>
              <a:spcAft>
                <a:spcPts val="0"/>
              </a:spcAft>
              <a:buClr>
                <a:schemeClr val="dk1"/>
              </a:buClr>
              <a:buSzPts val="2032"/>
              <a:buNone/>
              <a:defRPr b="1" sz="2032"/>
            </a:lvl4pPr>
            <a:lvl5pPr indent="-228600" lvl="4" marL="2286000" algn="l">
              <a:lnSpc>
                <a:spcPct val="90000"/>
              </a:lnSpc>
              <a:spcBef>
                <a:spcPts val="635"/>
              </a:spcBef>
              <a:spcAft>
                <a:spcPts val="0"/>
              </a:spcAft>
              <a:buClr>
                <a:schemeClr val="dk1"/>
              </a:buClr>
              <a:buSzPts val="2032"/>
              <a:buNone/>
              <a:defRPr b="1" sz="2032"/>
            </a:lvl5pPr>
            <a:lvl6pPr indent="-228600" lvl="5" marL="2743200" algn="l">
              <a:lnSpc>
                <a:spcPct val="90000"/>
              </a:lnSpc>
              <a:spcBef>
                <a:spcPts val="635"/>
              </a:spcBef>
              <a:spcAft>
                <a:spcPts val="0"/>
              </a:spcAft>
              <a:buClr>
                <a:schemeClr val="dk1"/>
              </a:buClr>
              <a:buSzPts val="2032"/>
              <a:buNone/>
              <a:defRPr b="1" sz="2032"/>
            </a:lvl6pPr>
            <a:lvl7pPr indent="-228600" lvl="6" marL="3200400" algn="l">
              <a:lnSpc>
                <a:spcPct val="90000"/>
              </a:lnSpc>
              <a:spcBef>
                <a:spcPts val="635"/>
              </a:spcBef>
              <a:spcAft>
                <a:spcPts val="0"/>
              </a:spcAft>
              <a:buClr>
                <a:schemeClr val="dk1"/>
              </a:buClr>
              <a:buSzPts val="2032"/>
              <a:buNone/>
              <a:defRPr b="1" sz="2032"/>
            </a:lvl7pPr>
            <a:lvl8pPr indent="-228600" lvl="7" marL="3657600" algn="l">
              <a:lnSpc>
                <a:spcPct val="90000"/>
              </a:lnSpc>
              <a:spcBef>
                <a:spcPts val="635"/>
              </a:spcBef>
              <a:spcAft>
                <a:spcPts val="0"/>
              </a:spcAft>
              <a:buClr>
                <a:schemeClr val="dk1"/>
              </a:buClr>
              <a:buSzPts val="2032"/>
              <a:buNone/>
              <a:defRPr b="1" sz="2032"/>
            </a:lvl8pPr>
            <a:lvl9pPr indent="-228600" lvl="8" marL="4114800" algn="l">
              <a:lnSpc>
                <a:spcPct val="90000"/>
              </a:lnSpc>
              <a:spcBef>
                <a:spcPts val="635"/>
              </a:spcBef>
              <a:spcAft>
                <a:spcPts val="0"/>
              </a:spcAft>
              <a:buClr>
                <a:schemeClr val="dk1"/>
              </a:buClr>
              <a:buSzPts val="2032"/>
              <a:buNone/>
              <a:defRPr b="1" sz="2032"/>
            </a:lvl9pPr>
          </a:lstStyle>
          <a:p/>
        </p:txBody>
      </p:sp>
      <p:sp>
        <p:nvSpPr>
          <p:cNvPr id="43" name="Google Shape;43;p7"/>
          <p:cNvSpPr txBox="1"/>
          <p:nvPr>
            <p:ph idx="2" type="body"/>
          </p:nvPr>
        </p:nvSpPr>
        <p:spPr>
          <a:xfrm>
            <a:off x="1066247" y="3287331"/>
            <a:ext cx="6548644" cy="483516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70"/>
              </a:spcBef>
              <a:spcAft>
                <a:spcPts val="0"/>
              </a:spcAft>
              <a:buClr>
                <a:schemeClr val="dk1"/>
              </a:buClr>
              <a:buSzPts val="1800"/>
              <a:buChar char="•"/>
              <a:defRPr/>
            </a:lvl1pPr>
            <a:lvl2pPr indent="-342900" lvl="1" marL="914400" algn="l">
              <a:lnSpc>
                <a:spcPct val="90000"/>
              </a:lnSpc>
              <a:spcBef>
                <a:spcPts val="635"/>
              </a:spcBef>
              <a:spcAft>
                <a:spcPts val="0"/>
              </a:spcAft>
              <a:buClr>
                <a:schemeClr val="dk1"/>
              </a:buClr>
              <a:buSzPts val="1800"/>
              <a:buChar char="•"/>
              <a:defRPr/>
            </a:lvl2pPr>
            <a:lvl3pPr indent="-342900" lvl="2" marL="1371600" algn="l">
              <a:lnSpc>
                <a:spcPct val="90000"/>
              </a:lnSpc>
              <a:spcBef>
                <a:spcPts val="635"/>
              </a:spcBef>
              <a:spcAft>
                <a:spcPts val="0"/>
              </a:spcAft>
              <a:buClr>
                <a:schemeClr val="dk1"/>
              </a:buClr>
              <a:buSzPts val="1800"/>
              <a:buChar char="•"/>
              <a:defRPr/>
            </a:lvl3pPr>
            <a:lvl4pPr indent="-342900" lvl="3" marL="1828800" algn="l">
              <a:lnSpc>
                <a:spcPct val="90000"/>
              </a:lnSpc>
              <a:spcBef>
                <a:spcPts val="635"/>
              </a:spcBef>
              <a:spcAft>
                <a:spcPts val="0"/>
              </a:spcAft>
              <a:buClr>
                <a:schemeClr val="dk1"/>
              </a:buClr>
              <a:buSzPts val="1800"/>
              <a:buChar char="•"/>
              <a:defRPr/>
            </a:lvl4pPr>
            <a:lvl5pPr indent="-342900" lvl="4" marL="2286000" algn="l">
              <a:lnSpc>
                <a:spcPct val="90000"/>
              </a:lnSpc>
              <a:spcBef>
                <a:spcPts val="635"/>
              </a:spcBef>
              <a:spcAft>
                <a:spcPts val="0"/>
              </a:spcAft>
              <a:buClr>
                <a:schemeClr val="dk1"/>
              </a:buClr>
              <a:buSzPts val="1800"/>
              <a:buChar char="•"/>
              <a:defRPr/>
            </a:lvl5pPr>
            <a:lvl6pPr indent="-342900" lvl="5" marL="2743200" algn="l">
              <a:lnSpc>
                <a:spcPct val="90000"/>
              </a:lnSpc>
              <a:spcBef>
                <a:spcPts val="635"/>
              </a:spcBef>
              <a:spcAft>
                <a:spcPts val="0"/>
              </a:spcAft>
              <a:buClr>
                <a:schemeClr val="dk1"/>
              </a:buClr>
              <a:buSzPts val="1800"/>
              <a:buChar char="•"/>
              <a:defRPr/>
            </a:lvl6pPr>
            <a:lvl7pPr indent="-342900" lvl="6" marL="3200400" algn="l">
              <a:lnSpc>
                <a:spcPct val="90000"/>
              </a:lnSpc>
              <a:spcBef>
                <a:spcPts val="635"/>
              </a:spcBef>
              <a:spcAft>
                <a:spcPts val="0"/>
              </a:spcAft>
              <a:buClr>
                <a:schemeClr val="dk1"/>
              </a:buClr>
              <a:buSzPts val="1800"/>
              <a:buChar char="•"/>
              <a:defRPr/>
            </a:lvl7pPr>
            <a:lvl8pPr indent="-342900" lvl="7" marL="3657600" algn="l">
              <a:lnSpc>
                <a:spcPct val="90000"/>
              </a:lnSpc>
              <a:spcBef>
                <a:spcPts val="635"/>
              </a:spcBef>
              <a:spcAft>
                <a:spcPts val="0"/>
              </a:spcAft>
              <a:buClr>
                <a:schemeClr val="dk1"/>
              </a:buClr>
              <a:buSzPts val="1800"/>
              <a:buChar char="•"/>
              <a:defRPr/>
            </a:lvl8pPr>
            <a:lvl9pPr indent="-342900" lvl="8" marL="4114800" algn="l">
              <a:lnSpc>
                <a:spcPct val="90000"/>
              </a:lnSpc>
              <a:spcBef>
                <a:spcPts val="635"/>
              </a:spcBef>
              <a:spcAft>
                <a:spcPts val="0"/>
              </a:spcAft>
              <a:buClr>
                <a:schemeClr val="dk1"/>
              </a:buClr>
              <a:buSzPts val="1800"/>
              <a:buChar char="•"/>
              <a:defRPr/>
            </a:lvl9pPr>
          </a:lstStyle>
          <a:p/>
        </p:txBody>
      </p:sp>
      <p:sp>
        <p:nvSpPr>
          <p:cNvPr id="44" name="Google Shape;44;p7"/>
          <p:cNvSpPr txBox="1"/>
          <p:nvPr>
            <p:ph idx="3" type="body"/>
          </p:nvPr>
        </p:nvSpPr>
        <p:spPr>
          <a:xfrm>
            <a:off x="7836605" y="2206137"/>
            <a:ext cx="6580894" cy="108119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70"/>
              </a:spcBef>
              <a:spcAft>
                <a:spcPts val="0"/>
              </a:spcAft>
              <a:buClr>
                <a:schemeClr val="dk1"/>
              </a:buClr>
              <a:buSzPts val="3047"/>
              <a:buNone/>
              <a:defRPr b="1" sz="3047"/>
            </a:lvl1pPr>
            <a:lvl2pPr indent="-228600" lvl="1" marL="914400" algn="l">
              <a:lnSpc>
                <a:spcPct val="90000"/>
              </a:lnSpc>
              <a:spcBef>
                <a:spcPts val="635"/>
              </a:spcBef>
              <a:spcAft>
                <a:spcPts val="0"/>
              </a:spcAft>
              <a:buClr>
                <a:schemeClr val="dk1"/>
              </a:buClr>
              <a:buSzPts val="2539"/>
              <a:buNone/>
              <a:defRPr b="1" sz="2539"/>
            </a:lvl2pPr>
            <a:lvl3pPr indent="-228600" lvl="2" marL="1371600" algn="l">
              <a:lnSpc>
                <a:spcPct val="90000"/>
              </a:lnSpc>
              <a:spcBef>
                <a:spcPts val="635"/>
              </a:spcBef>
              <a:spcAft>
                <a:spcPts val="0"/>
              </a:spcAft>
              <a:buClr>
                <a:schemeClr val="dk1"/>
              </a:buClr>
              <a:buSzPts val="2285"/>
              <a:buNone/>
              <a:defRPr b="1" sz="2285"/>
            </a:lvl3pPr>
            <a:lvl4pPr indent="-228600" lvl="3" marL="1828800" algn="l">
              <a:lnSpc>
                <a:spcPct val="90000"/>
              </a:lnSpc>
              <a:spcBef>
                <a:spcPts val="635"/>
              </a:spcBef>
              <a:spcAft>
                <a:spcPts val="0"/>
              </a:spcAft>
              <a:buClr>
                <a:schemeClr val="dk1"/>
              </a:buClr>
              <a:buSzPts val="2032"/>
              <a:buNone/>
              <a:defRPr b="1" sz="2032"/>
            </a:lvl4pPr>
            <a:lvl5pPr indent="-228600" lvl="4" marL="2286000" algn="l">
              <a:lnSpc>
                <a:spcPct val="90000"/>
              </a:lnSpc>
              <a:spcBef>
                <a:spcPts val="635"/>
              </a:spcBef>
              <a:spcAft>
                <a:spcPts val="0"/>
              </a:spcAft>
              <a:buClr>
                <a:schemeClr val="dk1"/>
              </a:buClr>
              <a:buSzPts val="2032"/>
              <a:buNone/>
              <a:defRPr b="1" sz="2032"/>
            </a:lvl5pPr>
            <a:lvl6pPr indent="-228600" lvl="5" marL="2743200" algn="l">
              <a:lnSpc>
                <a:spcPct val="90000"/>
              </a:lnSpc>
              <a:spcBef>
                <a:spcPts val="635"/>
              </a:spcBef>
              <a:spcAft>
                <a:spcPts val="0"/>
              </a:spcAft>
              <a:buClr>
                <a:schemeClr val="dk1"/>
              </a:buClr>
              <a:buSzPts val="2032"/>
              <a:buNone/>
              <a:defRPr b="1" sz="2032"/>
            </a:lvl6pPr>
            <a:lvl7pPr indent="-228600" lvl="6" marL="3200400" algn="l">
              <a:lnSpc>
                <a:spcPct val="90000"/>
              </a:lnSpc>
              <a:spcBef>
                <a:spcPts val="635"/>
              </a:spcBef>
              <a:spcAft>
                <a:spcPts val="0"/>
              </a:spcAft>
              <a:buClr>
                <a:schemeClr val="dk1"/>
              </a:buClr>
              <a:buSzPts val="2032"/>
              <a:buNone/>
              <a:defRPr b="1" sz="2032"/>
            </a:lvl7pPr>
            <a:lvl8pPr indent="-228600" lvl="7" marL="3657600" algn="l">
              <a:lnSpc>
                <a:spcPct val="90000"/>
              </a:lnSpc>
              <a:spcBef>
                <a:spcPts val="635"/>
              </a:spcBef>
              <a:spcAft>
                <a:spcPts val="0"/>
              </a:spcAft>
              <a:buClr>
                <a:schemeClr val="dk1"/>
              </a:buClr>
              <a:buSzPts val="2032"/>
              <a:buNone/>
              <a:defRPr b="1" sz="2032"/>
            </a:lvl8pPr>
            <a:lvl9pPr indent="-228600" lvl="8" marL="4114800" algn="l">
              <a:lnSpc>
                <a:spcPct val="90000"/>
              </a:lnSpc>
              <a:spcBef>
                <a:spcPts val="635"/>
              </a:spcBef>
              <a:spcAft>
                <a:spcPts val="0"/>
              </a:spcAft>
              <a:buClr>
                <a:schemeClr val="dk1"/>
              </a:buClr>
              <a:buSzPts val="2032"/>
              <a:buNone/>
              <a:defRPr b="1" sz="2032"/>
            </a:lvl9pPr>
          </a:lstStyle>
          <a:p/>
        </p:txBody>
      </p:sp>
      <p:sp>
        <p:nvSpPr>
          <p:cNvPr id="45" name="Google Shape;45;p7"/>
          <p:cNvSpPr txBox="1"/>
          <p:nvPr>
            <p:ph idx="4" type="body"/>
          </p:nvPr>
        </p:nvSpPr>
        <p:spPr>
          <a:xfrm>
            <a:off x="7836605" y="3287331"/>
            <a:ext cx="6580894" cy="483516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70"/>
              </a:spcBef>
              <a:spcAft>
                <a:spcPts val="0"/>
              </a:spcAft>
              <a:buClr>
                <a:schemeClr val="dk1"/>
              </a:buClr>
              <a:buSzPts val="1800"/>
              <a:buChar char="•"/>
              <a:defRPr/>
            </a:lvl1pPr>
            <a:lvl2pPr indent="-342900" lvl="1" marL="914400" algn="l">
              <a:lnSpc>
                <a:spcPct val="90000"/>
              </a:lnSpc>
              <a:spcBef>
                <a:spcPts val="635"/>
              </a:spcBef>
              <a:spcAft>
                <a:spcPts val="0"/>
              </a:spcAft>
              <a:buClr>
                <a:schemeClr val="dk1"/>
              </a:buClr>
              <a:buSzPts val="1800"/>
              <a:buChar char="•"/>
              <a:defRPr/>
            </a:lvl2pPr>
            <a:lvl3pPr indent="-342900" lvl="2" marL="1371600" algn="l">
              <a:lnSpc>
                <a:spcPct val="90000"/>
              </a:lnSpc>
              <a:spcBef>
                <a:spcPts val="635"/>
              </a:spcBef>
              <a:spcAft>
                <a:spcPts val="0"/>
              </a:spcAft>
              <a:buClr>
                <a:schemeClr val="dk1"/>
              </a:buClr>
              <a:buSzPts val="1800"/>
              <a:buChar char="•"/>
              <a:defRPr/>
            </a:lvl3pPr>
            <a:lvl4pPr indent="-342900" lvl="3" marL="1828800" algn="l">
              <a:lnSpc>
                <a:spcPct val="90000"/>
              </a:lnSpc>
              <a:spcBef>
                <a:spcPts val="635"/>
              </a:spcBef>
              <a:spcAft>
                <a:spcPts val="0"/>
              </a:spcAft>
              <a:buClr>
                <a:schemeClr val="dk1"/>
              </a:buClr>
              <a:buSzPts val="1800"/>
              <a:buChar char="•"/>
              <a:defRPr/>
            </a:lvl4pPr>
            <a:lvl5pPr indent="-342900" lvl="4" marL="2286000" algn="l">
              <a:lnSpc>
                <a:spcPct val="90000"/>
              </a:lnSpc>
              <a:spcBef>
                <a:spcPts val="635"/>
              </a:spcBef>
              <a:spcAft>
                <a:spcPts val="0"/>
              </a:spcAft>
              <a:buClr>
                <a:schemeClr val="dk1"/>
              </a:buClr>
              <a:buSzPts val="1800"/>
              <a:buChar char="•"/>
              <a:defRPr/>
            </a:lvl5pPr>
            <a:lvl6pPr indent="-342900" lvl="5" marL="2743200" algn="l">
              <a:lnSpc>
                <a:spcPct val="90000"/>
              </a:lnSpc>
              <a:spcBef>
                <a:spcPts val="635"/>
              </a:spcBef>
              <a:spcAft>
                <a:spcPts val="0"/>
              </a:spcAft>
              <a:buClr>
                <a:schemeClr val="dk1"/>
              </a:buClr>
              <a:buSzPts val="1800"/>
              <a:buChar char="•"/>
              <a:defRPr/>
            </a:lvl6pPr>
            <a:lvl7pPr indent="-342900" lvl="6" marL="3200400" algn="l">
              <a:lnSpc>
                <a:spcPct val="90000"/>
              </a:lnSpc>
              <a:spcBef>
                <a:spcPts val="635"/>
              </a:spcBef>
              <a:spcAft>
                <a:spcPts val="0"/>
              </a:spcAft>
              <a:buClr>
                <a:schemeClr val="dk1"/>
              </a:buClr>
              <a:buSzPts val="1800"/>
              <a:buChar char="•"/>
              <a:defRPr/>
            </a:lvl7pPr>
            <a:lvl8pPr indent="-342900" lvl="7" marL="3657600" algn="l">
              <a:lnSpc>
                <a:spcPct val="90000"/>
              </a:lnSpc>
              <a:spcBef>
                <a:spcPts val="635"/>
              </a:spcBef>
              <a:spcAft>
                <a:spcPts val="0"/>
              </a:spcAft>
              <a:buClr>
                <a:schemeClr val="dk1"/>
              </a:buClr>
              <a:buSzPts val="1800"/>
              <a:buChar char="•"/>
              <a:defRPr/>
            </a:lvl8pPr>
            <a:lvl9pPr indent="-342900" lvl="8" marL="4114800" algn="l">
              <a:lnSpc>
                <a:spcPct val="90000"/>
              </a:lnSpc>
              <a:spcBef>
                <a:spcPts val="635"/>
              </a:spcBef>
              <a:spcAft>
                <a:spcPts val="0"/>
              </a:spcAft>
              <a:buClr>
                <a:schemeClr val="dk1"/>
              </a:buClr>
              <a:buSzPts val="1800"/>
              <a:buChar char="•"/>
              <a:defRPr/>
            </a:lvl9pPr>
          </a:lstStyle>
          <a:p/>
        </p:txBody>
      </p:sp>
      <p:sp>
        <p:nvSpPr>
          <p:cNvPr id="46" name="Google Shape;46;p7"/>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064231" y="479143"/>
            <a:ext cx="13351252" cy="1739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066247" y="599969"/>
            <a:ext cx="4992610" cy="20998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63"/>
              <a:buFont typeface="Calibri"/>
              <a:buNone/>
              <a:defRPr sz="406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6580894" y="1295767"/>
            <a:ext cx="7836605" cy="6395505"/>
          </a:xfrm>
          <a:prstGeom prst="rect">
            <a:avLst/>
          </a:prstGeom>
          <a:noFill/>
          <a:ln>
            <a:noFill/>
          </a:ln>
        </p:spPr>
        <p:txBody>
          <a:bodyPr anchorCtr="0" anchor="t" bIns="45700" lIns="91425" spcFirstLastPara="1" rIns="91425" wrap="square" tIns="45700">
            <a:normAutofit/>
          </a:bodyPr>
          <a:lstStyle>
            <a:lvl1pPr indent="-486600" lvl="0" marL="457200" algn="l">
              <a:lnSpc>
                <a:spcPct val="90000"/>
              </a:lnSpc>
              <a:spcBef>
                <a:spcPts val="1270"/>
              </a:spcBef>
              <a:spcAft>
                <a:spcPts val="0"/>
              </a:spcAft>
              <a:buClr>
                <a:schemeClr val="dk1"/>
              </a:buClr>
              <a:buSzPts val="4063"/>
              <a:buChar char="•"/>
              <a:defRPr sz="4063"/>
            </a:lvl1pPr>
            <a:lvl2pPr indent="-454342" lvl="1" marL="914400" algn="l">
              <a:lnSpc>
                <a:spcPct val="90000"/>
              </a:lnSpc>
              <a:spcBef>
                <a:spcPts val="635"/>
              </a:spcBef>
              <a:spcAft>
                <a:spcPts val="0"/>
              </a:spcAft>
              <a:buClr>
                <a:schemeClr val="dk1"/>
              </a:buClr>
              <a:buSzPts val="3555"/>
              <a:buChar char="•"/>
              <a:defRPr sz="3555"/>
            </a:lvl2pPr>
            <a:lvl3pPr indent="-422084" lvl="2" marL="1371600" algn="l">
              <a:lnSpc>
                <a:spcPct val="90000"/>
              </a:lnSpc>
              <a:spcBef>
                <a:spcPts val="635"/>
              </a:spcBef>
              <a:spcAft>
                <a:spcPts val="0"/>
              </a:spcAft>
              <a:buClr>
                <a:schemeClr val="dk1"/>
              </a:buClr>
              <a:buSzPts val="3047"/>
              <a:buChar char="•"/>
              <a:defRPr sz="3047"/>
            </a:lvl3pPr>
            <a:lvl4pPr indent="-389826" lvl="3" marL="1828800" algn="l">
              <a:lnSpc>
                <a:spcPct val="90000"/>
              </a:lnSpc>
              <a:spcBef>
                <a:spcPts val="635"/>
              </a:spcBef>
              <a:spcAft>
                <a:spcPts val="0"/>
              </a:spcAft>
              <a:buClr>
                <a:schemeClr val="dk1"/>
              </a:buClr>
              <a:buSzPts val="2539"/>
              <a:buChar char="•"/>
              <a:defRPr sz="2539"/>
            </a:lvl4pPr>
            <a:lvl5pPr indent="-389826" lvl="4" marL="2286000" algn="l">
              <a:lnSpc>
                <a:spcPct val="90000"/>
              </a:lnSpc>
              <a:spcBef>
                <a:spcPts val="635"/>
              </a:spcBef>
              <a:spcAft>
                <a:spcPts val="0"/>
              </a:spcAft>
              <a:buClr>
                <a:schemeClr val="dk1"/>
              </a:buClr>
              <a:buSzPts val="2539"/>
              <a:buChar char="•"/>
              <a:defRPr sz="2539"/>
            </a:lvl5pPr>
            <a:lvl6pPr indent="-389826" lvl="5" marL="2743200" algn="l">
              <a:lnSpc>
                <a:spcPct val="90000"/>
              </a:lnSpc>
              <a:spcBef>
                <a:spcPts val="635"/>
              </a:spcBef>
              <a:spcAft>
                <a:spcPts val="0"/>
              </a:spcAft>
              <a:buClr>
                <a:schemeClr val="dk1"/>
              </a:buClr>
              <a:buSzPts val="2539"/>
              <a:buChar char="•"/>
              <a:defRPr sz="2539"/>
            </a:lvl6pPr>
            <a:lvl7pPr indent="-389826" lvl="6" marL="3200400" algn="l">
              <a:lnSpc>
                <a:spcPct val="90000"/>
              </a:lnSpc>
              <a:spcBef>
                <a:spcPts val="635"/>
              </a:spcBef>
              <a:spcAft>
                <a:spcPts val="0"/>
              </a:spcAft>
              <a:buClr>
                <a:schemeClr val="dk1"/>
              </a:buClr>
              <a:buSzPts val="2539"/>
              <a:buChar char="•"/>
              <a:defRPr sz="2539"/>
            </a:lvl7pPr>
            <a:lvl8pPr indent="-389826" lvl="7" marL="3657600" algn="l">
              <a:lnSpc>
                <a:spcPct val="90000"/>
              </a:lnSpc>
              <a:spcBef>
                <a:spcPts val="635"/>
              </a:spcBef>
              <a:spcAft>
                <a:spcPts val="0"/>
              </a:spcAft>
              <a:buClr>
                <a:schemeClr val="dk1"/>
              </a:buClr>
              <a:buSzPts val="2539"/>
              <a:buChar char="•"/>
              <a:defRPr sz="2539"/>
            </a:lvl8pPr>
            <a:lvl9pPr indent="-389826" lvl="8" marL="4114800" algn="l">
              <a:lnSpc>
                <a:spcPct val="90000"/>
              </a:lnSpc>
              <a:spcBef>
                <a:spcPts val="635"/>
              </a:spcBef>
              <a:spcAft>
                <a:spcPts val="0"/>
              </a:spcAft>
              <a:buClr>
                <a:schemeClr val="dk1"/>
              </a:buClr>
              <a:buSzPts val="2539"/>
              <a:buChar char="•"/>
              <a:defRPr sz="2539"/>
            </a:lvl9pPr>
          </a:lstStyle>
          <a:p/>
        </p:txBody>
      </p:sp>
      <p:sp>
        <p:nvSpPr>
          <p:cNvPr id="57" name="Google Shape;57;p9"/>
          <p:cNvSpPr txBox="1"/>
          <p:nvPr>
            <p:ph idx="2" type="body"/>
          </p:nvPr>
        </p:nvSpPr>
        <p:spPr>
          <a:xfrm>
            <a:off x="1066247" y="2699862"/>
            <a:ext cx="4992610" cy="50018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70"/>
              </a:spcBef>
              <a:spcAft>
                <a:spcPts val="0"/>
              </a:spcAft>
              <a:buClr>
                <a:schemeClr val="dk1"/>
              </a:buClr>
              <a:buSzPts val="2032"/>
              <a:buNone/>
              <a:defRPr sz="2032"/>
            </a:lvl1pPr>
            <a:lvl2pPr indent="-228600" lvl="1" marL="914400" algn="l">
              <a:lnSpc>
                <a:spcPct val="90000"/>
              </a:lnSpc>
              <a:spcBef>
                <a:spcPts val="635"/>
              </a:spcBef>
              <a:spcAft>
                <a:spcPts val="0"/>
              </a:spcAft>
              <a:buClr>
                <a:schemeClr val="dk1"/>
              </a:buClr>
              <a:buSzPts val="1778"/>
              <a:buNone/>
              <a:defRPr sz="1778"/>
            </a:lvl2pPr>
            <a:lvl3pPr indent="-228600" lvl="2" marL="1371600" algn="l">
              <a:lnSpc>
                <a:spcPct val="90000"/>
              </a:lnSpc>
              <a:spcBef>
                <a:spcPts val="635"/>
              </a:spcBef>
              <a:spcAft>
                <a:spcPts val="0"/>
              </a:spcAft>
              <a:buClr>
                <a:schemeClr val="dk1"/>
              </a:buClr>
              <a:buSzPts val="1524"/>
              <a:buNone/>
              <a:defRPr sz="1524"/>
            </a:lvl3pPr>
            <a:lvl4pPr indent="-228600" lvl="3" marL="1828800" algn="l">
              <a:lnSpc>
                <a:spcPct val="90000"/>
              </a:lnSpc>
              <a:spcBef>
                <a:spcPts val="635"/>
              </a:spcBef>
              <a:spcAft>
                <a:spcPts val="0"/>
              </a:spcAft>
              <a:buClr>
                <a:schemeClr val="dk1"/>
              </a:buClr>
              <a:buSzPts val="1270"/>
              <a:buNone/>
              <a:defRPr sz="1270"/>
            </a:lvl4pPr>
            <a:lvl5pPr indent="-228600" lvl="4" marL="2286000" algn="l">
              <a:lnSpc>
                <a:spcPct val="90000"/>
              </a:lnSpc>
              <a:spcBef>
                <a:spcPts val="635"/>
              </a:spcBef>
              <a:spcAft>
                <a:spcPts val="0"/>
              </a:spcAft>
              <a:buClr>
                <a:schemeClr val="dk1"/>
              </a:buClr>
              <a:buSzPts val="1270"/>
              <a:buNone/>
              <a:defRPr sz="1270"/>
            </a:lvl5pPr>
            <a:lvl6pPr indent="-228600" lvl="5" marL="2743200" algn="l">
              <a:lnSpc>
                <a:spcPct val="90000"/>
              </a:lnSpc>
              <a:spcBef>
                <a:spcPts val="635"/>
              </a:spcBef>
              <a:spcAft>
                <a:spcPts val="0"/>
              </a:spcAft>
              <a:buClr>
                <a:schemeClr val="dk1"/>
              </a:buClr>
              <a:buSzPts val="1270"/>
              <a:buNone/>
              <a:defRPr sz="1270"/>
            </a:lvl6pPr>
            <a:lvl7pPr indent="-228600" lvl="6" marL="3200400" algn="l">
              <a:lnSpc>
                <a:spcPct val="90000"/>
              </a:lnSpc>
              <a:spcBef>
                <a:spcPts val="635"/>
              </a:spcBef>
              <a:spcAft>
                <a:spcPts val="0"/>
              </a:spcAft>
              <a:buClr>
                <a:schemeClr val="dk1"/>
              </a:buClr>
              <a:buSzPts val="1270"/>
              <a:buNone/>
              <a:defRPr sz="1270"/>
            </a:lvl7pPr>
            <a:lvl8pPr indent="-228600" lvl="7" marL="3657600" algn="l">
              <a:lnSpc>
                <a:spcPct val="90000"/>
              </a:lnSpc>
              <a:spcBef>
                <a:spcPts val="635"/>
              </a:spcBef>
              <a:spcAft>
                <a:spcPts val="0"/>
              </a:spcAft>
              <a:buClr>
                <a:schemeClr val="dk1"/>
              </a:buClr>
              <a:buSzPts val="1270"/>
              <a:buNone/>
              <a:defRPr sz="1270"/>
            </a:lvl8pPr>
            <a:lvl9pPr indent="-228600" lvl="8" marL="4114800" algn="l">
              <a:lnSpc>
                <a:spcPct val="90000"/>
              </a:lnSpc>
              <a:spcBef>
                <a:spcPts val="635"/>
              </a:spcBef>
              <a:spcAft>
                <a:spcPts val="0"/>
              </a:spcAft>
              <a:buClr>
                <a:schemeClr val="dk1"/>
              </a:buClr>
              <a:buSzPts val="1270"/>
              <a:buNone/>
              <a:defRPr sz="1270"/>
            </a:lvl9pPr>
          </a:lstStyle>
          <a:p/>
        </p:txBody>
      </p:sp>
      <p:sp>
        <p:nvSpPr>
          <p:cNvPr id="58" name="Google Shape;58;p9"/>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066247" y="599969"/>
            <a:ext cx="4992610" cy="20998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63"/>
              <a:buFont typeface="Calibri"/>
              <a:buNone/>
              <a:defRPr sz="406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6580894" y="1295767"/>
            <a:ext cx="7836605" cy="6395505"/>
          </a:xfrm>
          <a:prstGeom prst="rect">
            <a:avLst/>
          </a:prstGeom>
          <a:noFill/>
          <a:ln>
            <a:noFill/>
          </a:ln>
        </p:spPr>
      </p:sp>
      <p:sp>
        <p:nvSpPr>
          <p:cNvPr id="64" name="Google Shape;64;p10"/>
          <p:cNvSpPr txBox="1"/>
          <p:nvPr>
            <p:ph idx="1" type="body"/>
          </p:nvPr>
        </p:nvSpPr>
        <p:spPr>
          <a:xfrm>
            <a:off x="1066247" y="2699862"/>
            <a:ext cx="4992610" cy="50018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70"/>
              </a:spcBef>
              <a:spcAft>
                <a:spcPts val="0"/>
              </a:spcAft>
              <a:buClr>
                <a:schemeClr val="dk1"/>
              </a:buClr>
              <a:buSzPts val="2032"/>
              <a:buNone/>
              <a:defRPr sz="2032"/>
            </a:lvl1pPr>
            <a:lvl2pPr indent="-228600" lvl="1" marL="914400" algn="l">
              <a:lnSpc>
                <a:spcPct val="90000"/>
              </a:lnSpc>
              <a:spcBef>
                <a:spcPts val="635"/>
              </a:spcBef>
              <a:spcAft>
                <a:spcPts val="0"/>
              </a:spcAft>
              <a:buClr>
                <a:schemeClr val="dk1"/>
              </a:buClr>
              <a:buSzPts val="1778"/>
              <a:buNone/>
              <a:defRPr sz="1778"/>
            </a:lvl2pPr>
            <a:lvl3pPr indent="-228600" lvl="2" marL="1371600" algn="l">
              <a:lnSpc>
                <a:spcPct val="90000"/>
              </a:lnSpc>
              <a:spcBef>
                <a:spcPts val="635"/>
              </a:spcBef>
              <a:spcAft>
                <a:spcPts val="0"/>
              </a:spcAft>
              <a:buClr>
                <a:schemeClr val="dk1"/>
              </a:buClr>
              <a:buSzPts val="1524"/>
              <a:buNone/>
              <a:defRPr sz="1524"/>
            </a:lvl3pPr>
            <a:lvl4pPr indent="-228600" lvl="3" marL="1828800" algn="l">
              <a:lnSpc>
                <a:spcPct val="90000"/>
              </a:lnSpc>
              <a:spcBef>
                <a:spcPts val="635"/>
              </a:spcBef>
              <a:spcAft>
                <a:spcPts val="0"/>
              </a:spcAft>
              <a:buClr>
                <a:schemeClr val="dk1"/>
              </a:buClr>
              <a:buSzPts val="1270"/>
              <a:buNone/>
              <a:defRPr sz="1270"/>
            </a:lvl4pPr>
            <a:lvl5pPr indent="-228600" lvl="4" marL="2286000" algn="l">
              <a:lnSpc>
                <a:spcPct val="90000"/>
              </a:lnSpc>
              <a:spcBef>
                <a:spcPts val="635"/>
              </a:spcBef>
              <a:spcAft>
                <a:spcPts val="0"/>
              </a:spcAft>
              <a:buClr>
                <a:schemeClr val="dk1"/>
              </a:buClr>
              <a:buSzPts val="1270"/>
              <a:buNone/>
              <a:defRPr sz="1270"/>
            </a:lvl5pPr>
            <a:lvl6pPr indent="-228600" lvl="5" marL="2743200" algn="l">
              <a:lnSpc>
                <a:spcPct val="90000"/>
              </a:lnSpc>
              <a:spcBef>
                <a:spcPts val="635"/>
              </a:spcBef>
              <a:spcAft>
                <a:spcPts val="0"/>
              </a:spcAft>
              <a:buClr>
                <a:schemeClr val="dk1"/>
              </a:buClr>
              <a:buSzPts val="1270"/>
              <a:buNone/>
              <a:defRPr sz="1270"/>
            </a:lvl6pPr>
            <a:lvl7pPr indent="-228600" lvl="6" marL="3200400" algn="l">
              <a:lnSpc>
                <a:spcPct val="90000"/>
              </a:lnSpc>
              <a:spcBef>
                <a:spcPts val="635"/>
              </a:spcBef>
              <a:spcAft>
                <a:spcPts val="0"/>
              </a:spcAft>
              <a:buClr>
                <a:schemeClr val="dk1"/>
              </a:buClr>
              <a:buSzPts val="1270"/>
              <a:buNone/>
              <a:defRPr sz="1270"/>
            </a:lvl7pPr>
            <a:lvl8pPr indent="-228600" lvl="7" marL="3657600" algn="l">
              <a:lnSpc>
                <a:spcPct val="90000"/>
              </a:lnSpc>
              <a:spcBef>
                <a:spcPts val="635"/>
              </a:spcBef>
              <a:spcAft>
                <a:spcPts val="0"/>
              </a:spcAft>
              <a:buClr>
                <a:schemeClr val="dk1"/>
              </a:buClr>
              <a:buSzPts val="1270"/>
              <a:buNone/>
              <a:defRPr sz="1270"/>
            </a:lvl8pPr>
            <a:lvl9pPr indent="-228600" lvl="8" marL="4114800" algn="l">
              <a:lnSpc>
                <a:spcPct val="90000"/>
              </a:lnSpc>
              <a:spcBef>
                <a:spcPts val="635"/>
              </a:spcBef>
              <a:spcAft>
                <a:spcPts val="0"/>
              </a:spcAft>
              <a:buClr>
                <a:schemeClr val="dk1"/>
              </a:buClr>
              <a:buSzPts val="1270"/>
              <a:buNone/>
              <a:defRPr sz="1270"/>
            </a:lvl9pPr>
          </a:lstStyle>
          <a:p/>
        </p:txBody>
      </p:sp>
      <p:sp>
        <p:nvSpPr>
          <p:cNvPr id="65" name="Google Shape;65;p10"/>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4231" y="479143"/>
            <a:ext cx="13351252" cy="173949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5587"/>
              <a:buFont typeface="Calibri"/>
              <a:buNone/>
              <a:defRPr b="0" i="0" sz="558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64231" y="2395710"/>
            <a:ext cx="13351252" cy="5710124"/>
          </a:xfrm>
          <a:prstGeom prst="rect">
            <a:avLst/>
          </a:prstGeom>
          <a:noFill/>
          <a:ln>
            <a:noFill/>
          </a:ln>
        </p:spPr>
        <p:txBody>
          <a:bodyPr anchorCtr="0" anchor="t" bIns="45700" lIns="91425" spcFirstLastPara="1" rIns="91425" wrap="square" tIns="45700">
            <a:normAutofit/>
          </a:bodyPr>
          <a:lstStyle>
            <a:lvl1pPr indent="-454342" lvl="0" marL="457200" marR="0" rtl="0" algn="l">
              <a:lnSpc>
                <a:spcPct val="90000"/>
              </a:lnSpc>
              <a:spcBef>
                <a:spcPts val="1270"/>
              </a:spcBef>
              <a:spcAft>
                <a:spcPts val="0"/>
              </a:spcAft>
              <a:buClr>
                <a:schemeClr val="dk1"/>
              </a:buClr>
              <a:buSzPts val="3555"/>
              <a:buFont typeface="Arial"/>
              <a:buChar char="•"/>
              <a:defRPr b="0" i="0" sz="3555" u="none" cap="none" strike="noStrike">
                <a:solidFill>
                  <a:schemeClr val="dk1"/>
                </a:solidFill>
                <a:latin typeface="Calibri"/>
                <a:ea typeface="Calibri"/>
                <a:cs typeface="Calibri"/>
                <a:sym typeface="Calibri"/>
              </a:defRPr>
            </a:lvl1pPr>
            <a:lvl2pPr indent="-422084" lvl="1" marL="914400" marR="0" rtl="0" algn="l">
              <a:lnSpc>
                <a:spcPct val="90000"/>
              </a:lnSpc>
              <a:spcBef>
                <a:spcPts val="635"/>
              </a:spcBef>
              <a:spcAft>
                <a:spcPts val="0"/>
              </a:spcAft>
              <a:buClr>
                <a:schemeClr val="dk1"/>
              </a:buClr>
              <a:buSzPts val="3047"/>
              <a:buFont typeface="Arial"/>
              <a:buChar char="•"/>
              <a:defRPr b="0" i="0" sz="3047" u="none" cap="none" strike="noStrike">
                <a:solidFill>
                  <a:schemeClr val="dk1"/>
                </a:solidFill>
                <a:latin typeface="Calibri"/>
                <a:ea typeface="Calibri"/>
                <a:cs typeface="Calibri"/>
                <a:sym typeface="Calibri"/>
              </a:defRPr>
            </a:lvl2pPr>
            <a:lvl3pPr indent="-389826" lvl="2" marL="1371600" marR="0" rtl="0" algn="l">
              <a:lnSpc>
                <a:spcPct val="90000"/>
              </a:lnSpc>
              <a:spcBef>
                <a:spcPts val="635"/>
              </a:spcBef>
              <a:spcAft>
                <a:spcPts val="0"/>
              </a:spcAft>
              <a:buClr>
                <a:schemeClr val="dk1"/>
              </a:buClr>
              <a:buSzPts val="2539"/>
              <a:buFont typeface="Arial"/>
              <a:buChar char="•"/>
              <a:defRPr b="0" i="0" sz="2539" u="none" cap="none" strike="noStrike">
                <a:solidFill>
                  <a:schemeClr val="dk1"/>
                </a:solidFill>
                <a:latin typeface="Calibri"/>
                <a:ea typeface="Calibri"/>
                <a:cs typeface="Calibri"/>
                <a:sym typeface="Calibri"/>
              </a:defRPr>
            </a:lvl3pPr>
            <a:lvl4pPr indent="-373697" lvl="3" marL="1828800" marR="0" rtl="0" algn="l">
              <a:lnSpc>
                <a:spcPct val="90000"/>
              </a:lnSpc>
              <a:spcBef>
                <a:spcPts val="635"/>
              </a:spcBef>
              <a:spcAft>
                <a:spcPts val="0"/>
              </a:spcAft>
              <a:buClr>
                <a:schemeClr val="dk1"/>
              </a:buClr>
              <a:buSzPts val="2285"/>
              <a:buFont typeface="Arial"/>
              <a:buChar char="•"/>
              <a:defRPr b="0" i="0" sz="2285" u="none" cap="none" strike="noStrike">
                <a:solidFill>
                  <a:schemeClr val="dk1"/>
                </a:solidFill>
                <a:latin typeface="Calibri"/>
                <a:ea typeface="Calibri"/>
                <a:cs typeface="Calibri"/>
                <a:sym typeface="Calibri"/>
              </a:defRPr>
            </a:lvl4pPr>
            <a:lvl5pPr indent="-373697" lvl="4" marL="2286000" marR="0" rtl="0" algn="l">
              <a:lnSpc>
                <a:spcPct val="90000"/>
              </a:lnSpc>
              <a:spcBef>
                <a:spcPts val="635"/>
              </a:spcBef>
              <a:spcAft>
                <a:spcPts val="0"/>
              </a:spcAft>
              <a:buClr>
                <a:schemeClr val="dk1"/>
              </a:buClr>
              <a:buSzPts val="2285"/>
              <a:buFont typeface="Arial"/>
              <a:buChar char="•"/>
              <a:defRPr b="0" i="0" sz="2285" u="none" cap="none" strike="noStrike">
                <a:solidFill>
                  <a:schemeClr val="dk1"/>
                </a:solidFill>
                <a:latin typeface="Calibri"/>
                <a:ea typeface="Calibri"/>
                <a:cs typeface="Calibri"/>
                <a:sym typeface="Calibri"/>
              </a:defRPr>
            </a:lvl5pPr>
            <a:lvl6pPr indent="-373697" lvl="5" marL="2743200" marR="0" rtl="0" algn="l">
              <a:lnSpc>
                <a:spcPct val="90000"/>
              </a:lnSpc>
              <a:spcBef>
                <a:spcPts val="635"/>
              </a:spcBef>
              <a:spcAft>
                <a:spcPts val="0"/>
              </a:spcAft>
              <a:buClr>
                <a:schemeClr val="dk1"/>
              </a:buClr>
              <a:buSzPts val="2285"/>
              <a:buFont typeface="Arial"/>
              <a:buChar char="•"/>
              <a:defRPr b="0" i="0" sz="2285" u="none" cap="none" strike="noStrike">
                <a:solidFill>
                  <a:schemeClr val="dk1"/>
                </a:solidFill>
                <a:latin typeface="Calibri"/>
                <a:ea typeface="Calibri"/>
                <a:cs typeface="Calibri"/>
                <a:sym typeface="Calibri"/>
              </a:defRPr>
            </a:lvl6pPr>
            <a:lvl7pPr indent="-373697" lvl="6" marL="3200400" marR="0" rtl="0" algn="l">
              <a:lnSpc>
                <a:spcPct val="90000"/>
              </a:lnSpc>
              <a:spcBef>
                <a:spcPts val="635"/>
              </a:spcBef>
              <a:spcAft>
                <a:spcPts val="0"/>
              </a:spcAft>
              <a:buClr>
                <a:schemeClr val="dk1"/>
              </a:buClr>
              <a:buSzPts val="2285"/>
              <a:buFont typeface="Arial"/>
              <a:buChar char="•"/>
              <a:defRPr b="0" i="0" sz="2285" u="none" cap="none" strike="noStrike">
                <a:solidFill>
                  <a:schemeClr val="dk1"/>
                </a:solidFill>
                <a:latin typeface="Calibri"/>
                <a:ea typeface="Calibri"/>
                <a:cs typeface="Calibri"/>
                <a:sym typeface="Calibri"/>
              </a:defRPr>
            </a:lvl7pPr>
            <a:lvl8pPr indent="-373697" lvl="7" marL="3657600" marR="0" rtl="0" algn="l">
              <a:lnSpc>
                <a:spcPct val="90000"/>
              </a:lnSpc>
              <a:spcBef>
                <a:spcPts val="635"/>
              </a:spcBef>
              <a:spcAft>
                <a:spcPts val="0"/>
              </a:spcAft>
              <a:buClr>
                <a:schemeClr val="dk1"/>
              </a:buClr>
              <a:buSzPts val="2285"/>
              <a:buFont typeface="Arial"/>
              <a:buChar char="•"/>
              <a:defRPr b="0" i="0" sz="2285" u="none" cap="none" strike="noStrike">
                <a:solidFill>
                  <a:schemeClr val="dk1"/>
                </a:solidFill>
                <a:latin typeface="Calibri"/>
                <a:ea typeface="Calibri"/>
                <a:cs typeface="Calibri"/>
                <a:sym typeface="Calibri"/>
              </a:defRPr>
            </a:lvl8pPr>
            <a:lvl9pPr indent="-373697" lvl="8" marL="4114800" marR="0" rtl="0" algn="l">
              <a:lnSpc>
                <a:spcPct val="90000"/>
              </a:lnSpc>
              <a:spcBef>
                <a:spcPts val="635"/>
              </a:spcBef>
              <a:spcAft>
                <a:spcPts val="0"/>
              </a:spcAft>
              <a:buClr>
                <a:schemeClr val="dk1"/>
              </a:buClr>
              <a:buSzPts val="2285"/>
              <a:buFont typeface="Arial"/>
              <a:buChar char="•"/>
              <a:defRPr b="0" i="0" sz="2285"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064230" y="8341239"/>
            <a:ext cx="3482935" cy="47914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524"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5127655" y="8341239"/>
            <a:ext cx="5224403" cy="47914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524"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0932548" y="8341239"/>
            <a:ext cx="3482935" cy="47914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524" u="none" cap="none" strike="noStrike">
                <a:solidFill>
                  <a:srgbClr val="888888"/>
                </a:solidFill>
                <a:latin typeface="Calibri"/>
                <a:ea typeface="Calibri"/>
                <a:cs typeface="Calibri"/>
                <a:sym typeface="Calibri"/>
              </a:defRPr>
            </a:lvl1pPr>
            <a:lvl2pPr indent="0" lvl="1" marL="0" marR="0" rtl="0" algn="r">
              <a:spcBef>
                <a:spcPts val="0"/>
              </a:spcBef>
              <a:buNone/>
              <a:defRPr b="0" i="0" sz="1524" u="none" cap="none" strike="noStrike">
                <a:solidFill>
                  <a:srgbClr val="888888"/>
                </a:solidFill>
                <a:latin typeface="Calibri"/>
                <a:ea typeface="Calibri"/>
                <a:cs typeface="Calibri"/>
                <a:sym typeface="Calibri"/>
              </a:defRPr>
            </a:lvl2pPr>
            <a:lvl3pPr indent="0" lvl="2" marL="0" marR="0" rtl="0" algn="r">
              <a:spcBef>
                <a:spcPts val="0"/>
              </a:spcBef>
              <a:buNone/>
              <a:defRPr b="0" i="0" sz="1524" u="none" cap="none" strike="noStrike">
                <a:solidFill>
                  <a:srgbClr val="888888"/>
                </a:solidFill>
                <a:latin typeface="Calibri"/>
                <a:ea typeface="Calibri"/>
                <a:cs typeface="Calibri"/>
                <a:sym typeface="Calibri"/>
              </a:defRPr>
            </a:lvl3pPr>
            <a:lvl4pPr indent="0" lvl="3" marL="0" marR="0" rtl="0" algn="r">
              <a:spcBef>
                <a:spcPts val="0"/>
              </a:spcBef>
              <a:buNone/>
              <a:defRPr b="0" i="0" sz="1524" u="none" cap="none" strike="noStrike">
                <a:solidFill>
                  <a:srgbClr val="888888"/>
                </a:solidFill>
                <a:latin typeface="Calibri"/>
                <a:ea typeface="Calibri"/>
                <a:cs typeface="Calibri"/>
                <a:sym typeface="Calibri"/>
              </a:defRPr>
            </a:lvl4pPr>
            <a:lvl5pPr indent="0" lvl="4" marL="0" marR="0" rtl="0" algn="r">
              <a:spcBef>
                <a:spcPts val="0"/>
              </a:spcBef>
              <a:buNone/>
              <a:defRPr b="0" i="0" sz="1524" u="none" cap="none" strike="noStrike">
                <a:solidFill>
                  <a:srgbClr val="888888"/>
                </a:solidFill>
                <a:latin typeface="Calibri"/>
                <a:ea typeface="Calibri"/>
                <a:cs typeface="Calibri"/>
                <a:sym typeface="Calibri"/>
              </a:defRPr>
            </a:lvl5pPr>
            <a:lvl6pPr indent="0" lvl="5" marL="0" marR="0" rtl="0" algn="r">
              <a:spcBef>
                <a:spcPts val="0"/>
              </a:spcBef>
              <a:buNone/>
              <a:defRPr b="0" i="0" sz="1524" u="none" cap="none" strike="noStrike">
                <a:solidFill>
                  <a:srgbClr val="888888"/>
                </a:solidFill>
                <a:latin typeface="Calibri"/>
                <a:ea typeface="Calibri"/>
                <a:cs typeface="Calibri"/>
                <a:sym typeface="Calibri"/>
              </a:defRPr>
            </a:lvl6pPr>
            <a:lvl7pPr indent="0" lvl="6" marL="0" marR="0" rtl="0" algn="r">
              <a:spcBef>
                <a:spcPts val="0"/>
              </a:spcBef>
              <a:buNone/>
              <a:defRPr b="0" i="0" sz="1524" u="none" cap="none" strike="noStrike">
                <a:solidFill>
                  <a:srgbClr val="888888"/>
                </a:solidFill>
                <a:latin typeface="Calibri"/>
                <a:ea typeface="Calibri"/>
                <a:cs typeface="Calibri"/>
                <a:sym typeface="Calibri"/>
              </a:defRPr>
            </a:lvl7pPr>
            <a:lvl8pPr indent="0" lvl="7" marL="0" marR="0" rtl="0" algn="r">
              <a:spcBef>
                <a:spcPts val="0"/>
              </a:spcBef>
              <a:buNone/>
              <a:defRPr b="0" i="0" sz="1524" u="none" cap="none" strike="noStrike">
                <a:solidFill>
                  <a:srgbClr val="888888"/>
                </a:solidFill>
                <a:latin typeface="Calibri"/>
                <a:ea typeface="Calibri"/>
                <a:cs typeface="Calibri"/>
                <a:sym typeface="Calibri"/>
              </a:defRPr>
            </a:lvl8pPr>
            <a:lvl9pPr indent="0" lvl="8" marL="0" marR="0" rtl="0" algn="r">
              <a:spcBef>
                <a:spcPts val="0"/>
              </a:spcBef>
              <a:buNone/>
              <a:defRPr b="0" i="0" sz="152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9800" y="0"/>
            <a:ext cx="15499513" cy="8999538"/>
          </a:xfrm>
          <a:custGeom>
            <a:rect b="b" l="l" r="r" t="t"/>
            <a:pathLst>
              <a:path extrusionOk="0" fill="none" h="8999538" w="15499513">
                <a:moveTo>
                  <a:pt x="0" y="0"/>
                </a:moveTo>
                <a:cubicBezTo>
                  <a:pt x="278966" y="-18113"/>
                  <a:pt x="412424" y="-8539"/>
                  <a:pt x="673892" y="0"/>
                </a:cubicBezTo>
                <a:cubicBezTo>
                  <a:pt x="935360" y="8539"/>
                  <a:pt x="804633" y="-7298"/>
                  <a:pt x="882798" y="0"/>
                </a:cubicBezTo>
                <a:cubicBezTo>
                  <a:pt x="960963" y="7298"/>
                  <a:pt x="1072998" y="-3481"/>
                  <a:pt x="1246700" y="0"/>
                </a:cubicBezTo>
                <a:cubicBezTo>
                  <a:pt x="1420402" y="3481"/>
                  <a:pt x="1411360" y="4395"/>
                  <a:pt x="1455606" y="0"/>
                </a:cubicBezTo>
                <a:cubicBezTo>
                  <a:pt x="1499852" y="-4395"/>
                  <a:pt x="2175634" y="44660"/>
                  <a:pt x="2439489" y="0"/>
                </a:cubicBezTo>
                <a:cubicBezTo>
                  <a:pt x="2703344" y="-44660"/>
                  <a:pt x="3166237" y="-28873"/>
                  <a:pt x="3423371" y="0"/>
                </a:cubicBezTo>
                <a:cubicBezTo>
                  <a:pt x="3680505" y="28873"/>
                  <a:pt x="3776335" y="26515"/>
                  <a:pt x="4097263" y="0"/>
                </a:cubicBezTo>
                <a:cubicBezTo>
                  <a:pt x="4418191" y="-26515"/>
                  <a:pt x="4233821" y="3564"/>
                  <a:pt x="4306169" y="0"/>
                </a:cubicBezTo>
                <a:cubicBezTo>
                  <a:pt x="4378517" y="-3564"/>
                  <a:pt x="4773386" y="-32196"/>
                  <a:pt x="5135056" y="0"/>
                </a:cubicBezTo>
                <a:cubicBezTo>
                  <a:pt x="5496726" y="32196"/>
                  <a:pt x="5483993" y="-12789"/>
                  <a:pt x="5653953" y="0"/>
                </a:cubicBezTo>
                <a:cubicBezTo>
                  <a:pt x="5823913" y="12789"/>
                  <a:pt x="5785382" y="-4752"/>
                  <a:pt x="5862859" y="0"/>
                </a:cubicBezTo>
                <a:cubicBezTo>
                  <a:pt x="5940336" y="4752"/>
                  <a:pt x="6365545" y="-1944"/>
                  <a:pt x="6536751" y="0"/>
                </a:cubicBezTo>
                <a:cubicBezTo>
                  <a:pt x="6707957" y="1944"/>
                  <a:pt x="6960655" y="40950"/>
                  <a:pt x="7365638" y="0"/>
                </a:cubicBezTo>
                <a:cubicBezTo>
                  <a:pt x="7770621" y="-40950"/>
                  <a:pt x="7629579" y="-17826"/>
                  <a:pt x="7729540" y="0"/>
                </a:cubicBezTo>
                <a:cubicBezTo>
                  <a:pt x="7829501" y="17826"/>
                  <a:pt x="8383177" y="15818"/>
                  <a:pt x="8558427" y="0"/>
                </a:cubicBezTo>
                <a:cubicBezTo>
                  <a:pt x="8733677" y="-15818"/>
                  <a:pt x="9084574" y="10469"/>
                  <a:pt x="9232319" y="0"/>
                </a:cubicBezTo>
                <a:cubicBezTo>
                  <a:pt x="9380064" y="-10469"/>
                  <a:pt x="9517088" y="-5222"/>
                  <a:pt x="9596220" y="0"/>
                </a:cubicBezTo>
                <a:cubicBezTo>
                  <a:pt x="9675352" y="5222"/>
                  <a:pt x="9721849" y="3728"/>
                  <a:pt x="9805127" y="0"/>
                </a:cubicBezTo>
                <a:cubicBezTo>
                  <a:pt x="9888405" y="-3728"/>
                  <a:pt x="10563464" y="-37106"/>
                  <a:pt x="10789009" y="0"/>
                </a:cubicBezTo>
                <a:cubicBezTo>
                  <a:pt x="11014554" y="37106"/>
                  <a:pt x="11220941" y="18200"/>
                  <a:pt x="11462901" y="0"/>
                </a:cubicBezTo>
                <a:cubicBezTo>
                  <a:pt x="11704861" y="-18200"/>
                  <a:pt x="11653556" y="-11095"/>
                  <a:pt x="11826802" y="0"/>
                </a:cubicBezTo>
                <a:cubicBezTo>
                  <a:pt x="12000048" y="11095"/>
                  <a:pt x="12261478" y="27513"/>
                  <a:pt x="12500694" y="0"/>
                </a:cubicBezTo>
                <a:cubicBezTo>
                  <a:pt x="12739910" y="-27513"/>
                  <a:pt x="13149987" y="36953"/>
                  <a:pt x="13484576" y="0"/>
                </a:cubicBezTo>
                <a:cubicBezTo>
                  <a:pt x="13819165" y="-36953"/>
                  <a:pt x="13984581" y="28025"/>
                  <a:pt x="14158468" y="0"/>
                </a:cubicBezTo>
                <a:cubicBezTo>
                  <a:pt x="14332355" y="-28025"/>
                  <a:pt x="14499600" y="-30334"/>
                  <a:pt x="14832360" y="0"/>
                </a:cubicBezTo>
                <a:cubicBezTo>
                  <a:pt x="15165120" y="30334"/>
                  <a:pt x="15248629" y="-25396"/>
                  <a:pt x="15499513" y="0"/>
                </a:cubicBezTo>
                <a:cubicBezTo>
                  <a:pt x="15498376" y="107045"/>
                  <a:pt x="15517723" y="223684"/>
                  <a:pt x="15499513" y="422286"/>
                </a:cubicBezTo>
                <a:cubicBezTo>
                  <a:pt x="15481303" y="620888"/>
                  <a:pt x="15478496" y="869455"/>
                  <a:pt x="15499513" y="1204554"/>
                </a:cubicBezTo>
                <a:cubicBezTo>
                  <a:pt x="15520530" y="1539653"/>
                  <a:pt x="15510740" y="1598917"/>
                  <a:pt x="15499513" y="1716835"/>
                </a:cubicBezTo>
                <a:cubicBezTo>
                  <a:pt x="15488286" y="1834753"/>
                  <a:pt x="15483833" y="2021251"/>
                  <a:pt x="15499513" y="2229116"/>
                </a:cubicBezTo>
                <a:cubicBezTo>
                  <a:pt x="15515193" y="2436981"/>
                  <a:pt x="15486950" y="2798785"/>
                  <a:pt x="15499513" y="3011384"/>
                </a:cubicBezTo>
                <a:cubicBezTo>
                  <a:pt x="15512076" y="3223983"/>
                  <a:pt x="15509591" y="3278191"/>
                  <a:pt x="15499513" y="3523665"/>
                </a:cubicBezTo>
                <a:cubicBezTo>
                  <a:pt x="15489435" y="3769139"/>
                  <a:pt x="15520112" y="4056341"/>
                  <a:pt x="15499513" y="4305933"/>
                </a:cubicBezTo>
                <a:cubicBezTo>
                  <a:pt x="15478914" y="4555525"/>
                  <a:pt x="15514759" y="4519393"/>
                  <a:pt x="15499513" y="4728219"/>
                </a:cubicBezTo>
                <a:cubicBezTo>
                  <a:pt x="15484267" y="4937045"/>
                  <a:pt x="15492224" y="5060164"/>
                  <a:pt x="15499513" y="5330496"/>
                </a:cubicBezTo>
                <a:cubicBezTo>
                  <a:pt x="15506802" y="5600828"/>
                  <a:pt x="15515623" y="5954893"/>
                  <a:pt x="15499513" y="6112763"/>
                </a:cubicBezTo>
                <a:cubicBezTo>
                  <a:pt x="15483403" y="6270633"/>
                  <a:pt x="15522678" y="6455499"/>
                  <a:pt x="15499513" y="6625045"/>
                </a:cubicBezTo>
                <a:cubicBezTo>
                  <a:pt x="15476348" y="6794591"/>
                  <a:pt x="15510587" y="7054093"/>
                  <a:pt x="15499513" y="7227321"/>
                </a:cubicBezTo>
                <a:cubicBezTo>
                  <a:pt x="15488439" y="7400549"/>
                  <a:pt x="15514478" y="7609434"/>
                  <a:pt x="15499513" y="7829598"/>
                </a:cubicBezTo>
                <a:cubicBezTo>
                  <a:pt x="15484548" y="8049762"/>
                  <a:pt x="15506589" y="8073759"/>
                  <a:pt x="15499513" y="8251884"/>
                </a:cubicBezTo>
                <a:cubicBezTo>
                  <a:pt x="15492437" y="8430009"/>
                  <a:pt x="15464340" y="8670122"/>
                  <a:pt x="15499513" y="8999538"/>
                </a:cubicBezTo>
                <a:cubicBezTo>
                  <a:pt x="15259442" y="9030808"/>
                  <a:pt x="14968929" y="9041789"/>
                  <a:pt x="14515631" y="8999538"/>
                </a:cubicBezTo>
                <a:cubicBezTo>
                  <a:pt x="14062333" y="8957287"/>
                  <a:pt x="14164035" y="9024375"/>
                  <a:pt x="13996734" y="8999538"/>
                </a:cubicBezTo>
                <a:cubicBezTo>
                  <a:pt x="13829433" y="8974701"/>
                  <a:pt x="13592917" y="9022861"/>
                  <a:pt x="13322842" y="8999538"/>
                </a:cubicBezTo>
                <a:cubicBezTo>
                  <a:pt x="13052767" y="8976215"/>
                  <a:pt x="13199264" y="9007941"/>
                  <a:pt x="13113936" y="8999538"/>
                </a:cubicBezTo>
                <a:cubicBezTo>
                  <a:pt x="13028608" y="8991135"/>
                  <a:pt x="12721160" y="8980468"/>
                  <a:pt x="12595039" y="8999538"/>
                </a:cubicBezTo>
                <a:cubicBezTo>
                  <a:pt x="12468918" y="9018608"/>
                  <a:pt x="12396350" y="8999295"/>
                  <a:pt x="12231137" y="8999538"/>
                </a:cubicBezTo>
                <a:cubicBezTo>
                  <a:pt x="12065924" y="8999781"/>
                  <a:pt x="11938602" y="9016149"/>
                  <a:pt x="11712241" y="8999538"/>
                </a:cubicBezTo>
                <a:cubicBezTo>
                  <a:pt x="11485880" y="8982927"/>
                  <a:pt x="11118043" y="9019035"/>
                  <a:pt x="10728359" y="8999538"/>
                </a:cubicBezTo>
                <a:cubicBezTo>
                  <a:pt x="10338675" y="8980041"/>
                  <a:pt x="10374073" y="9004441"/>
                  <a:pt x="10209462" y="8999538"/>
                </a:cubicBezTo>
                <a:cubicBezTo>
                  <a:pt x="10044851" y="8994635"/>
                  <a:pt x="9970851" y="9001092"/>
                  <a:pt x="9845560" y="8999538"/>
                </a:cubicBezTo>
                <a:cubicBezTo>
                  <a:pt x="9720269" y="8997984"/>
                  <a:pt x="9705468" y="9006725"/>
                  <a:pt x="9636654" y="8999538"/>
                </a:cubicBezTo>
                <a:cubicBezTo>
                  <a:pt x="9567840" y="8992351"/>
                  <a:pt x="8962516" y="9019384"/>
                  <a:pt x="8652772" y="8999538"/>
                </a:cubicBezTo>
                <a:cubicBezTo>
                  <a:pt x="8343028" y="8979692"/>
                  <a:pt x="8096105" y="9029289"/>
                  <a:pt x="7668889" y="8999538"/>
                </a:cubicBezTo>
                <a:cubicBezTo>
                  <a:pt x="7241673" y="8969787"/>
                  <a:pt x="7296897" y="9004802"/>
                  <a:pt x="7149993" y="8999538"/>
                </a:cubicBezTo>
                <a:cubicBezTo>
                  <a:pt x="7003089" y="8994274"/>
                  <a:pt x="6986906" y="8998555"/>
                  <a:pt x="6941086" y="8999538"/>
                </a:cubicBezTo>
                <a:cubicBezTo>
                  <a:pt x="6895266" y="9000521"/>
                  <a:pt x="6586295" y="9021235"/>
                  <a:pt x="6422190" y="8999538"/>
                </a:cubicBezTo>
                <a:cubicBezTo>
                  <a:pt x="6258085" y="8977841"/>
                  <a:pt x="5739897" y="9033886"/>
                  <a:pt x="5438307" y="8999538"/>
                </a:cubicBezTo>
                <a:cubicBezTo>
                  <a:pt x="5136717" y="8965190"/>
                  <a:pt x="5025051" y="8972180"/>
                  <a:pt x="4764416" y="8999538"/>
                </a:cubicBezTo>
                <a:cubicBezTo>
                  <a:pt x="4503781" y="9026896"/>
                  <a:pt x="4650277" y="8999066"/>
                  <a:pt x="4555509" y="8999538"/>
                </a:cubicBezTo>
                <a:cubicBezTo>
                  <a:pt x="4460741" y="9000010"/>
                  <a:pt x="4216305" y="8986165"/>
                  <a:pt x="4036612" y="8999538"/>
                </a:cubicBezTo>
                <a:cubicBezTo>
                  <a:pt x="3856919" y="9012911"/>
                  <a:pt x="3499512" y="8988008"/>
                  <a:pt x="3052730" y="8999538"/>
                </a:cubicBezTo>
                <a:cubicBezTo>
                  <a:pt x="2605948" y="9011068"/>
                  <a:pt x="2687149" y="9012008"/>
                  <a:pt x="2378838" y="8999538"/>
                </a:cubicBezTo>
                <a:cubicBezTo>
                  <a:pt x="2070527" y="8987068"/>
                  <a:pt x="2116201" y="8985446"/>
                  <a:pt x="2014937" y="8999538"/>
                </a:cubicBezTo>
                <a:cubicBezTo>
                  <a:pt x="1913673" y="9013630"/>
                  <a:pt x="1901239" y="8999067"/>
                  <a:pt x="1806030" y="8999538"/>
                </a:cubicBezTo>
                <a:cubicBezTo>
                  <a:pt x="1710821" y="9000009"/>
                  <a:pt x="1258880" y="9034364"/>
                  <a:pt x="822148" y="8999538"/>
                </a:cubicBezTo>
                <a:cubicBezTo>
                  <a:pt x="385416" y="8964712"/>
                  <a:pt x="167228" y="9007576"/>
                  <a:pt x="0" y="8999538"/>
                </a:cubicBezTo>
                <a:cubicBezTo>
                  <a:pt x="-5881" y="8818564"/>
                  <a:pt x="17909" y="8549722"/>
                  <a:pt x="0" y="8217270"/>
                </a:cubicBezTo>
                <a:cubicBezTo>
                  <a:pt x="-17909" y="7884818"/>
                  <a:pt x="-12500" y="7867511"/>
                  <a:pt x="0" y="7524998"/>
                </a:cubicBezTo>
                <a:cubicBezTo>
                  <a:pt x="12500" y="7182485"/>
                  <a:pt x="-11066" y="7058944"/>
                  <a:pt x="0" y="6652735"/>
                </a:cubicBezTo>
                <a:cubicBezTo>
                  <a:pt x="11066" y="6246526"/>
                  <a:pt x="28935" y="6339816"/>
                  <a:pt x="0" y="6050459"/>
                </a:cubicBezTo>
                <a:cubicBezTo>
                  <a:pt x="-28935" y="5761102"/>
                  <a:pt x="-38455" y="5565457"/>
                  <a:pt x="0" y="5268191"/>
                </a:cubicBezTo>
                <a:cubicBezTo>
                  <a:pt x="38455" y="4970925"/>
                  <a:pt x="15860" y="4799656"/>
                  <a:pt x="0" y="4575919"/>
                </a:cubicBezTo>
                <a:cubicBezTo>
                  <a:pt x="-15860" y="4352182"/>
                  <a:pt x="8815" y="4358596"/>
                  <a:pt x="0" y="4153633"/>
                </a:cubicBezTo>
                <a:cubicBezTo>
                  <a:pt x="-8815" y="3948670"/>
                  <a:pt x="11818" y="3672685"/>
                  <a:pt x="0" y="3281370"/>
                </a:cubicBezTo>
                <a:cubicBezTo>
                  <a:pt x="-11818" y="2890055"/>
                  <a:pt x="4398" y="3015058"/>
                  <a:pt x="0" y="2769089"/>
                </a:cubicBezTo>
                <a:cubicBezTo>
                  <a:pt x="-4398" y="2523120"/>
                  <a:pt x="-9029" y="2417926"/>
                  <a:pt x="0" y="2166812"/>
                </a:cubicBezTo>
                <a:cubicBezTo>
                  <a:pt x="9029" y="1915698"/>
                  <a:pt x="-5749" y="1714449"/>
                  <a:pt x="0" y="1294549"/>
                </a:cubicBezTo>
                <a:cubicBezTo>
                  <a:pt x="5749" y="874649"/>
                  <a:pt x="48259" y="346019"/>
                  <a:pt x="0" y="0"/>
                </a:cubicBezTo>
                <a:close/>
              </a:path>
              <a:path extrusionOk="0" h="8999538" w="15499513">
                <a:moveTo>
                  <a:pt x="0" y="0"/>
                </a:moveTo>
                <a:cubicBezTo>
                  <a:pt x="254996" y="2518"/>
                  <a:pt x="376142" y="-11848"/>
                  <a:pt x="518897" y="0"/>
                </a:cubicBezTo>
                <a:cubicBezTo>
                  <a:pt x="661652" y="11848"/>
                  <a:pt x="805039" y="-23060"/>
                  <a:pt x="1037793" y="0"/>
                </a:cubicBezTo>
                <a:cubicBezTo>
                  <a:pt x="1270547" y="23060"/>
                  <a:pt x="1750512" y="6035"/>
                  <a:pt x="2021676" y="0"/>
                </a:cubicBezTo>
                <a:cubicBezTo>
                  <a:pt x="2292840" y="-6035"/>
                  <a:pt x="2494007" y="26005"/>
                  <a:pt x="2850563" y="0"/>
                </a:cubicBezTo>
                <a:cubicBezTo>
                  <a:pt x="3207119" y="-26005"/>
                  <a:pt x="3387884" y="1343"/>
                  <a:pt x="3679450" y="0"/>
                </a:cubicBezTo>
                <a:cubicBezTo>
                  <a:pt x="3971016" y="-1343"/>
                  <a:pt x="4063124" y="22272"/>
                  <a:pt x="4198346" y="0"/>
                </a:cubicBezTo>
                <a:cubicBezTo>
                  <a:pt x="4333568" y="-22272"/>
                  <a:pt x="4557356" y="835"/>
                  <a:pt x="4872238" y="0"/>
                </a:cubicBezTo>
                <a:cubicBezTo>
                  <a:pt x="5187120" y="-835"/>
                  <a:pt x="5222395" y="-15580"/>
                  <a:pt x="5546130" y="0"/>
                </a:cubicBezTo>
                <a:cubicBezTo>
                  <a:pt x="5869865" y="15580"/>
                  <a:pt x="5681310" y="715"/>
                  <a:pt x="5755037" y="0"/>
                </a:cubicBezTo>
                <a:cubicBezTo>
                  <a:pt x="5828764" y="-715"/>
                  <a:pt x="6285338" y="9590"/>
                  <a:pt x="6738919" y="0"/>
                </a:cubicBezTo>
                <a:cubicBezTo>
                  <a:pt x="7192500" y="-9590"/>
                  <a:pt x="7012067" y="-4417"/>
                  <a:pt x="7102820" y="0"/>
                </a:cubicBezTo>
                <a:cubicBezTo>
                  <a:pt x="7193573" y="4417"/>
                  <a:pt x="7398447" y="15876"/>
                  <a:pt x="7621717" y="0"/>
                </a:cubicBezTo>
                <a:cubicBezTo>
                  <a:pt x="7844987" y="-15876"/>
                  <a:pt x="8071964" y="-24849"/>
                  <a:pt x="8295609" y="0"/>
                </a:cubicBezTo>
                <a:cubicBezTo>
                  <a:pt x="8519254" y="24849"/>
                  <a:pt x="8676063" y="10746"/>
                  <a:pt x="8814506" y="0"/>
                </a:cubicBezTo>
                <a:cubicBezTo>
                  <a:pt x="8952949" y="-10746"/>
                  <a:pt x="9190924" y="4879"/>
                  <a:pt x="9333402" y="0"/>
                </a:cubicBezTo>
                <a:cubicBezTo>
                  <a:pt x="9475880" y="-4879"/>
                  <a:pt x="9860560" y="-43584"/>
                  <a:pt x="10317285" y="0"/>
                </a:cubicBezTo>
                <a:cubicBezTo>
                  <a:pt x="10774010" y="43584"/>
                  <a:pt x="10474054" y="5965"/>
                  <a:pt x="10526191" y="0"/>
                </a:cubicBezTo>
                <a:cubicBezTo>
                  <a:pt x="10578328" y="-5965"/>
                  <a:pt x="11024775" y="33463"/>
                  <a:pt x="11200083" y="0"/>
                </a:cubicBezTo>
                <a:cubicBezTo>
                  <a:pt x="11375391" y="-33463"/>
                  <a:pt x="11631842" y="9299"/>
                  <a:pt x="12028970" y="0"/>
                </a:cubicBezTo>
                <a:cubicBezTo>
                  <a:pt x="12426098" y="-9299"/>
                  <a:pt x="12811648" y="-14251"/>
                  <a:pt x="13012852" y="0"/>
                </a:cubicBezTo>
                <a:cubicBezTo>
                  <a:pt x="13214056" y="14251"/>
                  <a:pt x="13769635" y="10985"/>
                  <a:pt x="13996734" y="0"/>
                </a:cubicBezTo>
                <a:cubicBezTo>
                  <a:pt x="14223833" y="-10985"/>
                  <a:pt x="14187140" y="13307"/>
                  <a:pt x="14360636" y="0"/>
                </a:cubicBezTo>
                <a:cubicBezTo>
                  <a:pt x="14534132" y="-13307"/>
                  <a:pt x="15151352" y="-10665"/>
                  <a:pt x="15499513" y="0"/>
                </a:cubicBezTo>
                <a:cubicBezTo>
                  <a:pt x="15516182" y="192301"/>
                  <a:pt x="15458284" y="634511"/>
                  <a:pt x="15499513" y="872263"/>
                </a:cubicBezTo>
                <a:cubicBezTo>
                  <a:pt x="15540742" y="1110015"/>
                  <a:pt x="15497418" y="1108537"/>
                  <a:pt x="15499513" y="1294549"/>
                </a:cubicBezTo>
                <a:cubicBezTo>
                  <a:pt x="15501608" y="1480561"/>
                  <a:pt x="15485853" y="1743807"/>
                  <a:pt x="15499513" y="1896826"/>
                </a:cubicBezTo>
                <a:cubicBezTo>
                  <a:pt x="15513173" y="2049845"/>
                  <a:pt x="15527303" y="2417449"/>
                  <a:pt x="15499513" y="2589098"/>
                </a:cubicBezTo>
                <a:cubicBezTo>
                  <a:pt x="15471723" y="2760747"/>
                  <a:pt x="15476859" y="3130350"/>
                  <a:pt x="15499513" y="3461361"/>
                </a:cubicBezTo>
                <a:cubicBezTo>
                  <a:pt x="15522167" y="3792372"/>
                  <a:pt x="15494393" y="3936337"/>
                  <a:pt x="15499513" y="4153633"/>
                </a:cubicBezTo>
                <a:cubicBezTo>
                  <a:pt x="15504633" y="4370929"/>
                  <a:pt x="15536131" y="4804160"/>
                  <a:pt x="15499513" y="5025896"/>
                </a:cubicBezTo>
                <a:cubicBezTo>
                  <a:pt x="15462895" y="5247632"/>
                  <a:pt x="15475090" y="5343157"/>
                  <a:pt x="15499513" y="5538177"/>
                </a:cubicBezTo>
                <a:cubicBezTo>
                  <a:pt x="15523936" y="5733197"/>
                  <a:pt x="15475214" y="5804192"/>
                  <a:pt x="15499513" y="6050459"/>
                </a:cubicBezTo>
                <a:cubicBezTo>
                  <a:pt x="15523812" y="6296726"/>
                  <a:pt x="15530012" y="6607463"/>
                  <a:pt x="15499513" y="6832726"/>
                </a:cubicBezTo>
                <a:cubicBezTo>
                  <a:pt x="15469014" y="7057989"/>
                  <a:pt x="15515448" y="7147026"/>
                  <a:pt x="15499513" y="7255012"/>
                </a:cubicBezTo>
                <a:cubicBezTo>
                  <a:pt x="15483578" y="7362998"/>
                  <a:pt x="15525859" y="7850919"/>
                  <a:pt x="15499513" y="8127275"/>
                </a:cubicBezTo>
                <a:cubicBezTo>
                  <a:pt x="15473167" y="8403631"/>
                  <a:pt x="15464776" y="8783251"/>
                  <a:pt x="15499513" y="8999538"/>
                </a:cubicBezTo>
                <a:cubicBezTo>
                  <a:pt x="15448543" y="9008300"/>
                  <a:pt x="15355380" y="8996231"/>
                  <a:pt x="15290607" y="8999538"/>
                </a:cubicBezTo>
                <a:cubicBezTo>
                  <a:pt x="15225834" y="9002845"/>
                  <a:pt x="14838388" y="8977458"/>
                  <a:pt x="14461720" y="8999538"/>
                </a:cubicBezTo>
                <a:cubicBezTo>
                  <a:pt x="14085052" y="9021618"/>
                  <a:pt x="14248106" y="9016979"/>
                  <a:pt x="14097818" y="8999538"/>
                </a:cubicBezTo>
                <a:cubicBezTo>
                  <a:pt x="13947530" y="8982097"/>
                  <a:pt x="13775941" y="9015645"/>
                  <a:pt x="13578921" y="8999538"/>
                </a:cubicBezTo>
                <a:cubicBezTo>
                  <a:pt x="13381901" y="8983431"/>
                  <a:pt x="13437513" y="9000889"/>
                  <a:pt x="13370015" y="8999538"/>
                </a:cubicBezTo>
                <a:cubicBezTo>
                  <a:pt x="13302517" y="8998187"/>
                  <a:pt x="13041980" y="8976469"/>
                  <a:pt x="12851118" y="8999538"/>
                </a:cubicBezTo>
                <a:cubicBezTo>
                  <a:pt x="12660256" y="9022607"/>
                  <a:pt x="12281666" y="8963085"/>
                  <a:pt x="11867236" y="8999538"/>
                </a:cubicBezTo>
                <a:cubicBezTo>
                  <a:pt x="11452806" y="9035991"/>
                  <a:pt x="11291473" y="9028224"/>
                  <a:pt x="11038349" y="8999538"/>
                </a:cubicBezTo>
                <a:cubicBezTo>
                  <a:pt x="10785225" y="8970852"/>
                  <a:pt x="10515364" y="9028079"/>
                  <a:pt x="10364457" y="8999538"/>
                </a:cubicBezTo>
                <a:cubicBezTo>
                  <a:pt x="10213550" y="8970997"/>
                  <a:pt x="10197990" y="9003613"/>
                  <a:pt x="10155550" y="8999538"/>
                </a:cubicBezTo>
                <a:cubicBezTo>
                  <a:pt x="10113110" y="8995463"/>
                  <a:pt x="9783035" y="9019164"/>
                  <a:pt x="9481659" y="8999538"/>
                </a:cubicBezTo>
                <a:cubicBezTo>
                  <a:pt x="9180283" y="8979912"/>
                  <a:pt x="8963307" y="8971678"/>
                  <a:pt x="8807767" y="8999538"/>
                </a:cubicBezTo>
                <a:cubicBezTo>
                  <a:pt x="8652227" y="9027398"/>
                  <a:pt x="8673253" y="8995436"/>
                  <a:pt x="8598860" y="8999538"/>
                </a:cubicBezTo>
                <a:cubicBezTo>
                  <a:pt x="8524467" y="9003640"/>
                  <a:pt x="8392156" y="9003978"/>
                  <a:pt x="8234959" y="8999538"/>
                </a:cubicBezTo>
                <a:cubicBezTo>
                  <a:pt x="8077762" y="8995098"/>
                  <a:pt x="7890020" y="8969041"/>
                  <a:pt x="7561067" y="8999538"/>
                </a:cubicBezTo>
                <a:cubicBezTo>
                  <a:pt x="7232114" y="9030035"/>
                  <a:pt x="7178221" y="9027255"/>
                  <a:pt x="6887175" y="8999538"/>
                </a:cubicBezTo>
                <a:cubicBezTo>
                  <a:pt x="6596129" y="8971821"/>
                  <a:pt x="6298629" y="9020881"/>
                  <a:pt x="6058288" y="8999538"/>
                </a:cubicBezTo>
                <a:cubicBezTo>
                  <a:pt x="5817947" y="8978195"/>
                  <a:pt x="5335466" y="9033058"/>
                  <a:pt x="5074406" y="8999538"/>
                </a:cubicBezTo>
                <a:cubicBezTo>
                  <a:pt x="4813346" y="8966018"/>
                  <a:pt x="4638610" y="8991870"/>
                  <a:pt x="4400514" y="8999538"/>
                </a:cubicBezTo>
                <a:cubicBezTo>
                  <a:pt x="4162418" y="9007206"/>
                  <a:pt x="4272495" y="9003360"/>
                  <a:pt x="4191607" y="8999538"/>
                </a:cubicBezTo>
                <a:cubicBezTo>
                  <a:pt x="4110719" y="8995716"/>
                  <a:pt x="4032102" y="9008497"/>
                  <a:pt x="3982701" y="8999538"/>
                </a:cubicBezTo>
                <a:cubicBezTo>
                  <a:pt x="3933300" y="8990579"/>
                  <a:pt x="3665081" y="9008089"/>
                  <a:pt x="3463804" y="8999538"/>
                </a:cubicBezTo>
                <a:cubicBezTo>
                  <a:pt x="3262527" y="8990987"/>
                  <a:pt x="3119239" y="8969429"/>
                  <a:pt x="2789912" y="8999538"/>
                </a:cubicBezTo>
                <a:cubicBezTo>
                  <a:pt x="2460585" y="9029647"/>
                  <a:pt x="2221741" y="9038211"/>
                  <a:pt x="1961025" y="8999538"/>
                </a:cubicBezTo>
                <a:cubicBezTo>
                  <a:pt x="1700309" y="8960865"/>
                  <a:pt x="1229372" y="8962575"/>
                  <a:pt x="977143" y="8999538"/>
                </a:cubicBezTo>
                <a:cubicBezTo>
                  <a:pt x="724914" y="9036501"/>
                  <a:pt x="260408" y="9003213"/>
                  <a:pt x="0" y="8999538"/>
                </a:cubicBezTo>
                <a:cubicBezTo>
                  <a:pt x="17605" y="8854537"/>
                  <a:pt x="-772" y="8612717"/>
                  <a:pt x="0" y="8397261"/>
                </a:cubicBezTo>
                <a:cubicBezTo>
                  <a:pt x="772" y="8181805"/>
                  <a:pt x="-25906" y="8020135"/>
                  <a:pt x="0" y="7794984"/>
                </a:cubicBezTo>
                <a:cubicBezTo>
                  <a:pt x="25906" y="7569833"/>
                  <a:pt x="8998" y="7317472"/>
                  <a:pt x="0" y="7192708"/>
                </a:cubicBezTo>
                <a:cubicBezTo>
                  <a:pt x="-8998" y="7067944"/>
                  <a:pt x="22053" y="6653059"/>
                  <a:pt x="0" y="6500436"/>
                </a:cubicBezTo>
                <a:cubicBezTo>
                  <a:pt x="-22053" y="6347813"/>
                  <a:pt x="-10741" y="6081657"/>
                  <a:pt x="0" y="5718168"/>
                </a:cubicBezTo>
                <a:cubicBezTo>
                  <a:pt x="10741" y="5354679"/>
                  <a:pt x="-18163" y="5433279"/>
                  <a:pt x="0" y="5205887"/>
                </a:cubicBezTo>
                <a:cubicBezTo>
                  <a:pt x="18163" y="4978495"/>
                  <a:pt x="15853" y="4676391"/>
                  <a:pt x="0" y="4513614"/>
                </a:cubicBezTo>
                <a:cubicBezTo>
                  <a:pt x="-15853" y="4350837"/>
                  <a:pt x="16277" y="4107845"/>
                  <a:pt x="0" y="4001333"/>
                </a:cubicBezTo>
                <a:cubicBezTo>
                  <a:pt x="-16277" y="3894821"/>
                  <a:pt x="-16659" y="3512163"/>
                  <a:pt x="0" y="3309061"/>
                </a:cubicBezTo>
                <a:cubicBezTo>
                  <a:pt x="16659" y="3105959"/>
                  <a:pt x="-3181" y="3043250"/>
                  <a:pt x="0" y="2796780"/>
                </a:cubicBezTo>
                <a:cubicBezTo>
                  <a:pt x="3181" y="2550310"/>
                  <a:pt x="27274" y="2249977"/>
                  <a:pt x="0" y="2014512"/>
                </a:cubicBezTo>
                <a:cubicBezTo>
                  <a:pt x="-27274" y="1779047"/>
                  <a:pt x="-21612" y="1516990"/>
                  <a:pt x="0" y="1322240"/>
                </a:cubicBezTo>
                <a:cubicBezTo>
                  <a:pt x="21612" y="1127490"/>
                  <a:pt x="33391" y="390676"/>
                  <a:pt x="0" y="0"/>
                </a:cubicBezTo>
                <a:close/>
              </a:path>
            </a:pathLst>
          </a:custGeom>
          <a:solidFill>
            <a:schemeClr val="lt1"/>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85" name="Google Shape;85;p13"/>
          <p:cNvSpPr/>
          <p:nvPr/>
        </p:nvSpPr>
        <p:spPr>
          <a:xfrm>
            <a:off x="-19799" y="-15226"/>
            <a:ext cx="15451296" cy="9014764"/>
          </a:xfrm>
          <a:prstGeom prst="rect">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BF9000"/>
              </a:solidFill>
              <a:latin typeface="Calibri"/>
              <a:ea typeface="Calibri"/>
              <a:cs typeface="Calibri"/>
              <a:sym typeface="Calibri"/>
            </a:endParaRPr>
          </a:p>
        </p:txBody>
      </p:sp>
      <p:sp>
        <p:nvSpPr>
          <p:cNvPr id="86" name="Google Shape;86;p13"/>
          <p:cNvSpPr/>
          <p:nvPr/>
        </p:nvSpPr>
        <p:spPr>
          <a:xfrm>
            <a:off x="2974949" y="184684"/>
            <a:ext cx="11926971" cy="509498"/>
          </a:xfrm>
          <a:custGeom>
            <a:rect b="b" l="l" r="r" t="t"/>
            <a:pathLst>
              <a:path extrusionOk="0" fill="none" h="509498" w="11926971">
                <a:moveTo>
                  <a:pt x="0" y="0"/>
                </a:moveTo>
                <a:cubicBezTo>
                  <a:pt x="286797" y="-14097"/>
                  <a:pt x="416180" y="64390"/>
                  <a:pt x="596349" y="0"/>
                </a:cubicBezTo>
                <a:cubicBezTo>
                  <a:pt x="776518" y="-64390"/>
                  <a:pt x="1037328" y="44000"/>
                  <a:pt x="1311967" y="0"/>
                </a:cubicBezTo>
                <a:cubicBezTo>
                  <a:pt x="1586606" y="-44000"/>
                  <a:pt x="1811917" y="79723"/>
                  <a:pt x="2146855" y="0"/>
                </a:cubicBezTo>
                <a:cubicBezTo>
                  <a:pt x="2481793" y="-79723"/>
                  <a:pt x="2603817" y="82903"/>
                  <a:pt x="2981743" y="0"/>
                </a:cubicBezTo>
                <a:cubicBezTo>
                  <a:pt x="3359669" y="-82903"/>
                  <a:pt x="3432234" y="40113"/>
                  <a:pt x="3578091" y="0"/>
                </a:cubicBezTo>
                <a:cubicBezTo>
                  <a:pt x="3723948" y="-40113"/>
                  <a:pt x="3751766" y="3972"/>
                  <a:pt x="3816631" y="0"/>
                </a:cubicBezTo>
                <a:cubicBezTo>
                  <a:pt x="3881496" y="-3972"/>
                  <a:pt x="4285877" y="18873"/>
                  <a:pt x="4651519" y="0"/>
                </a:cubicBezTo>
                <a:cubicBezTo>
                  <a:pt x="5017161" y="-18873"/>
                  <a:pt x="4997373" y="48631"/>
                  <a:pt x="5128598" y="0"/>
                </a:cubicBezTo>
                <a:cubicBezTo>
                  <a:pt x="5259823" y="-48631"/>
                  <a:pt x="5599332" y="38782"/>
                  <a:pt x="5844216" y="0"/>
                </a:cubicBezTo>
                <a:cubicBezTo>
                  <a:pt x="6089100" y="-38782"/>
                  <a:pt x="6392270" y="44743"/>
                  <a:pt x="6679104" y="0"/>
                </a:cubicBezTo>
                <a:cubicBezTo>
                  <a:pt x="6965938" y="-44743"/>
                  <a:pt x="6934434" y="20177"/>
                  <a:pt x="7156183" y="0"/>
                </a:cubicBezTo>
                <a:cubicBezTo>
                  <a:pt x="7377932" y="-20177"/>
                  <a:pt x="7642902" y="6225"/>
                  <a:pt x="7871801" y="0"/>
                </a:cubicBezTo>
                <a:cubicBezTo>
                  <a:pt x="8100700" y="-6225"/>
                  <a:pt x="8045332" y="22894"/>
                  <a:pt x="8110340" y="0"/>
                </a:cubicBezTo>
                <a:cubicBezTo>
                  <a:pt x="8175348" y="-22894"/>
                  <a:pt x="8292267" y="14398"/>
                  <a:pt x="8468149" y="0"/>
                </a:cubicBezTo>
                <a:cubicBezTo>
                  <a:pt x="8644031" y="-14398"/>
                  <a:pt x="8688412" y="3900"/>
                  <a:pt x="8825959" y="0"/>
                </a:cubicBezTo>
                <a:cubicBezTo>
                  <a:pt x="8963506" y="-3900"/>
                  <a:pt x="8988664" y="1852"/>
                  <a:pt x="9064498" y="0"/>
                </a:cubicBezTo>
                <a:cubicBezTo>
                  <a:pt x="9140332" y="-1852"/>
                  <a:pt x="9289487" y="32852"/>
                  <a:pt x="9422307" y="0"/>
                </a:cubicBezTo>
                <a:cubicBezTo>
                  <a:pt x="9555127" y="-32852"/>
                  <a:pt x="9726729" y="33151"/>
                  <a:pt x="9899386" y="0"/>
                </a:cubicBezTo>
                <a:cubicBezTo>
                  <a:pt x="10072043" y="-33151"/>
                  <a:pt x="10223580" y="6483"/>
                  <a:pt x="10495734" y="0"/>
                </a:cubicBezTo>
                <a:cubicBezTo>
                  <a:pt x="10767888" y="-6483"/>
                  <a:pt x="10979835" y="83312"/>
                  <a:pt x="11211353" y="0"/>
                </a:cubicBezTo>
                <a:cubicBezTo>
                  <a:pt x="11442871" y="-83312"/>
                  <a:pt x="11783828" y="32700"/>
                  <a:pt x="11926971" y="0"/>
                </a:cubicBezTo>
                <a:cubicBezTo>
                  <a:pt x="11932398" y="107580"/>
                  <a:pt x="11886740" y="317712"/>
                  <a:pt x="11926971" y="509498"/>
                </a:cubicBezTo>
                <a:cubicBezTo>
                  <a:pt x="11660522" y="553919"/>
                  <a:pt x="11488795" y="495602"/>
                  <a:pt x="11330622" y="509498"/>
                </a:cubicBezTo>
                <a:cubicBezTo>
                  <a:pt x="11172449" y="523394"/>
                  <a:pt x="10885903" y="493663"/>
                  <a:pt x="10734274" y="509498"/>
                </a:cubicBezTo>
                <a:cubicBezTo>
                  <a:pt x="10582645" y="525333"/>
                  <a:pt x="10385781" y="468857"/>
                  <a:pt x="10257195" y="509498"/>
                </a:cubicBezTo>
                <a:cubicBezTo>
                  <a:pt x="10128609" y="550139"/>
                  <a:pt x="9863079" y="487430"/>
                  <a:pt x="9660847" y="509498"/>
                </a:cubicBezTo>
                <a:cubicBezTo>
                  <a:pt x="9458615" y="531566"/>
                  <a:pt x="9388665" y="496335"/>
                  <a:pt x="9303037" y="509498"/>
                </a:cubicBezTo>
                <a:cubicBezTo>
                  <a:pt x="9217409" y="522661"/>
                  <a:pt x="9149183" y="484977"/>
                  <a:pt x="9064498" y="509498"/>
                </a:cubicBezTo>
                <a:cubicBezTo>
                  <a:pt x="8979813" y="534019"/>
                  <a:pt x="8430036" y="500179"/>
                  <a:pt x="8229610" y="509498"/>
                </a:cubicBezTo>
                <a:cubicBezTo>
                  <a:pt x="8029184" y="518817"/>
                  <a:pt x="7781517" y="419092"/>
                  <a:pt x="7394722" y="509498"/>
                </a:cubicBezTo>
                <a:cubicBezTo>
                  <a:pt x="7007927" y="599904"/>
                  <a:pt x="7058341" y="484783"/>
                  <a:pt x="6917643" y="509498"/>
                </a:cubicBezTo>
                <a:cubicBezTo>
                  <a:pt x="6776945" y="534213"/>
                  <a:pt x="6434524" y="502066"/>
                  <a:pt x="6202025" y="509498"/>
                </a:cubicBezTo>
                <a:cubicBezTo>
                  <a:pt x="5969526" y="516930"/>
                  <a:pt x="5917349" y="499764"/>
                  <a:pt x="5724946" y="509498"/>
                </a:cubicBezTo>
                <a:cubicBezTo>
                  <a:pt x="5532543" y="519232"/>
                  <a:pt x="5270788" y="415155"/>
                  <a:pt x="4890058" y="509498"/>
                </a:cubicBezTo>
                <a:cubicBezTo>
                  <a:pt x="4509328" y="603841"/>
                  <a:pt x="4648148" y="487871"/>
                  <a:pt x="4412979" y="509498"/>
                </a:cubicBezTo>
                <a:cubicBezTo>
                  <a:pt x="4177810" y="531125"/>
                  <a:pt x="3975694" y="461711"/>
                  <a:pt x="3578091" y="509498"/>
                </a:cubicBezTo>
                <a:cubicBezTo>
                  <a:pt x="3180488" y="557285"/>
                  <a:pt x="3350249" y="505376"/>
                  <a:pt x="3220282" y="509498"/>
                </a:cubicBezTo>
                <a:cubicBezTo>
                  <a:pt x="3090315" y="513620"/>
                  <a:pt x="3049514" y="503377"/>
                  <a:pt x="2981743" y="509498"/>
                </a:cubicBezTo>
                <a:cubicBezTo>
                  <a:pt x="2913972" y="515619"/>
                  <a:pt x="2859059" y="490864"/>
                  <a:pt x="2743203" y="509498"/>
                </a:cubicBezTo>
                <a:cubicBezTo>
                  <a:pt x="2627347" y="528132"/>
                  <a:pt x="2439794" y="503009"/>
                  <a:pt x="2266124" y="509498"/>
                </a:cubicBezTo>
                <a:cubicBezTo>
                  <a:pt x="2092454" y="515987"/>
                  <a:pt x="2066080" y="491333"/>
                  <a:pt x="1908315" y="509498"/>
                </a:cubicBezTo>
                <a:cubicBezTo>
                  <a:pt x="1750550" y="527663"/>
                  <a:pt x="1345754" y="503492"/>
                  <a:pt x="1192697" y="509498"/>
                </a:cubicBezTo>
                <a:cubicBezTo>
                  <a:pt x="1039640" y="515504"/>
                  <a:pt x="812141" y="468836"/>
                  <a:pt x="596349" y="509498"/>
                </a:cubicBezTo>
                <a:cubicBezTo>
                  <a:pt x="380557" y="550160"/>
                  <a:pt x="244277" y="478042"/>
                  <a:pt x="0" y="509498"/>
                </a:cubicBezTo>
                <a:cubicBezTo>
                  <a:pt x="-4016" y="402283"/>
                  <a:pt x="4132" y="243706"/>
                  <a:pt x="0" y="0"/>
                </a:cubicBezTo>
                <a:close/>
              </a:path>
              <a:path extrusionOk="0" h="509498" w="11926971">
                <a:moveTo>
                  <a:pt x="0" y="0"/>
                </a:moveTo>
                <a:cubicBezTo>
                  <a:pt x="153462" y="-6647"/>
                  <a:pt x="228170" y="29991"/>
                  <a:pt x="357809" y="0"/>
                </a:cubicBezTo>
                <a:cubicBezTo>
                  <a:pt x="487448" y="-29991"/>
                  <a:pt x="808603" y="7233"/>
                  <a:pt x="954158" y="0"/>
                </a:cubicBezTo>
                <a:cubicBezTo>
                  <a:pt x="1099713" y="-7233"/>
                  <a:pt x="1263226" y="2336"/>
                  <a:pt x="1550506" y="0"/>
                </a:cubicBezTo>
                <a:cubicBezTo>
                  <a:pt x="1837786" y="-2336"/>
                  <a:pt x="2023856" y="42709"/>
                  <a:pt x="2146855" y="0"/>
                </a:cubicBezTo>
                <a:cubicBezTo>
                  <a:pt x="2269854" y="-42709"/>
                  <a:pt x="2323604" y="15149"/>
                  <a:pt x="2385394" y="0"/>
                </a:cubicBezTo>
                <a:cubicBezTo>
                  <a:pt x="2447184" y="-15149"/>
                  <a:pt x="2619626" y="4428"/>
                  <a:pt x="2743203" y="0"/>
                </a:cubicBezTo>
                <a:cubicBezTo>
                  <a:pt x="2866780" y="-4428"/>
                  <a:pt x="3072687" y="24090"/>
                  <a:pt x="3339552" y="0"/>
                </a:cubicBezTo>
                <a:cubicBezTo>
                  <a:pt x="3606417" y="-24090"/>
                  <a:pt x="3480663" y="11439"/>
                  <a:pt x="3578091" y="0"/>
                </a:cubicBezTo>
                <a:cubicBezTo>
                  <a:pt x="3675519" y="-11439"/>
                  <a:pt x="3813696" y="31609"/>
                  <a:pt x="3935900" y="0"/>
                </a:cubicBezTo>
                <a:cubicBezTo>
                  <a:pt x="4058104" y="-31609"/>
                  <a:pt x="4085300" y="696"/>
                  <a:pt x="4174440" y="0"/>
                </a:cubicBezTo>
                <a:cubicBezTo>
                  <a:pt x="4263580" y="-696"/>
                  <a:pt x="4713909" y="63261"/>
                  <a:pt x="4890058" y="0"/>
                </a:cubicBezTo>
                <a:cubicBezTo>
                  <a:pt x="5066207" y="-63261"/>
                  <a:pt x="5127151" y="25839"/>
                  <a:pt x="5247867" y="0"/>
                </a:cubicBezTo>
                <a:cubicBezTo>
                  <a:pt x="5368583" y="-25839"/>
                  <a:pt x="5605530" y="33021"/>
                  <a:pt x="5724946" y="0"/>
                </a:cubicBezTo>
                <a:cubicBezTo>
                  <a:pt x="5844362" y="-33021"/>
                  <a:pt x="5937386" y="42106"/>
                  <a:pt x="6082755" y="0"/>
                </a:cubicBezTo>
                <a:cubicBezTo>
                  <a:pt x="6228124" y="-42106"/>
                  <a:pt x="6611976" y="24481"/>
                  <a:pt x="6798373" y="0"/>
                </a:cubicBezTo>
                <a:cubicBezTo>
                  <a:pt x="6984770" y="-24481"/>
                  <a:pt x="6932893" y="9781"/>
                  <a:pt x="7036913" y="0"/>
                </a:cubicBezTo>
                <a:cubicBezTo>
                  <a:pt x="7140933" y="-9781"/>
                  <a:pt x="7197729" y="20449"/>
                  <a:pt x="7275452" y="0"/>
                </a:cubicBezTo>
                <a:cubicBezTo>
                  <a:pt x="7353175" y="-20449"/>
                  <a:pt x="7424781" y="2163"/>
                  <a:pt x="7513992" y="0"/>
                </a:cubicBezTo>
                <a:cubicBezTo>
                  <a:pt x="7603203" y="-2163"/>
                  <a:pt x="7634564" y="1024"/>
                  <a:pt x="7752531" y="0"/>
                </a:cubicBezTo>
                <a:cubicBezTo>
                  <a:pt x="7870498" y="-1024"/>
                  <a:pt x="8160422" y="22382"/>
                  <a:pt x="8468149" y="0"/>
                </a:cubicBezTo>
                <a:cubicBezTo>
                  <a:pt x="8775876" y="-22382"/>
                  <a:pt x="8968036" y="18261"/>
                  <a:pt x="9183768" y="0"/>
                </a:cubicBezTo>
                <a:cubicBezTo>
                  <a:pt x="9399500" y="-18261"/>
                  <a:pt x="9844050" y="84153"/>
                  <a:pt x="10018656" y="0"/>
                </a:cubicBezTo>
                <a:cubicBezTo>
                  <a:pt x="10193262" y="-84153"/>
                  <a:pt x="10445745" y="51603"/>
                  <a:pt x="10734274" y="0"/>
                </a:cubicBezTo>
                <a:cubicBezTo>
                  <a:pt x="11022803" y="-51603"/>
                  <a:pt x="11204145" y="71326"/>
                  <a:pt x="11330622" y="0"/>
                </a:cubicBezTo>
                <a:cubicBezTo>
                  <a:pt x="11457099" y="-71326"/>
                  <a:pt x="11711930" y="10167"/>
                  <a:pt x="11926971" y="0"/>
                </a:cubicBezTo>
                <a:cubicBezTo>
                  <a:pt x="11974823" y="136447"/>
                  <a:pt x="11897834" y="329747"/>
                  <a:pt x="11926971" y="509498"/>
                </a:cubicBezTo>
                <a:cubicBezTo>
                  <a:pt x="11852021" y="523600"/>
                  <a:pt x="11744133" y="478310"/>
                  <a:pt x="11569162" y="509498"/>
                </a:cubicBezTo>
                <a:cubicBezTo>
                  <a:pt x="11394191" y="540686"/>
                  <a:pt x="11257153" y="456273"/>
                  <a:pt x="10972813" y="509498"/>
                </a:cubicBezTo>
                <a:cubicBezTo>
                  <a:pt x="10688473" y="562723"/>
                  <a:pt x="10692207" y="484032"/>
                  <a:pt x="10615004" y="509498"/>
                </a:cubicBezTo>
                <a:cubicBezTo>
                  <a:pt x="10537801" y="534964"/>
                  <a:pt x="10113749" y="455199"/>
                  <a:pt x="9780116" y="509498"/>
                </a:cubicBezTo>
                <a:cubicBezTo>
                  <a:pt x="9446483" y="563797"/>
                  <a:pt x="9534538" y="490837"/>
                  <a:pt x="9422307" y="509498"/>
                </a:cubicBezTo>
                <a:cubicBezTo>
                  <a:pt x="9310076" y="528159"/>
                  <a:pt x="9056828" y="447847"/>
                  <a:pt x="8825959" y="509498"/>
                </a:cubicBezTo>
                <a:cubicBezTo>
                  <a:pt x="8595090" y="571149"/>
                  <a:pt x="8576501" y="474461"/>
                  <a:pt x="8468149" y="509498"/>
                </a:cubicBezTo>
                <a:cubicBezTo>
                  <a:pt x="8359797" y="544535"/>
                  <a:pt x="8095241" y="469901"/>
                  <a:pt x="7752531" y="509498"/>
                </a:cubicBezTo>
                <a:cubicBezTo>
                  <a:pt x="7409821" y="549095"/>
                  <a:pt x="7523212" y="479568"/>
                  <a:pt x="7394722" y="509498"/>
                </a:cubicBezTo>
                <a:cubicBezTo>
                  <a:pt x="7266232" y="539428"/>
                  <a:pt x="7044264" y="481643"/>
                  <a:pt x="6798373" y="509498"/>
                </a:cubicBezTo>
                <a:cubicBezTo>
                  <a:pt x="6552482" y="537353"/>
                  <a:pt x="6270526" y="444379"/>
                  <a:pt x="6082755" y="509498"/>
                </a:cubicBezTo>
                <a:cubicBezTo>
                  <a:pt x="5894984" y="574617"/>
                  <a:pt x="5641440" y="503764"/>
                  <a:pt x="5486407" y="509498"/>
                </a:cubicBezTo>
                <a:cubicBezTo>
                  <a:pt x="5331374" y="515232"/>
                  <a:pt x="5068618" y="480908"/>
                  <a:pt x="4770788" y="509498"/>
                </a:cubicBezTo>
                <a:cubicBezTo>
                  <a:pt x="4472958" y="538088"/>
                  <a:pt x="4338309" y="446985"/>
                  <a:pt x="4174440" y="509498"/>
                </a:cubicBezTo>
                <a:cubicBezTo>
                  <a:pt x="4010571" y="572011"/>
                  <a:pt x="3833242" y="503708"/>
                  <a:pt x="3578091" y="509498"/>
                </a:cubicBezTo>
                <a:cubicBezTo>
                  <a:pt x="3322940" y="515288"/>
                  <a:pt x="3203813" y="499200"/>
                  <a:pt x="3101012" y="509498"/>
                </a:cubicBezTo>
                <a:cubicBezTo>
                  <a:pt x="2998211" y="519796"/>
                  <a:pt x="2932124" y="483593"/>
                  <a:pt x="2862473" y="509498"/>
                </a:cubicBezTo>
                <a:cubicBezTo>
                  <a:pt x="2792822" y="535403"/>
                  <a:pt x="2414933" y="466782"/>
                  <a:pt x="2266124" y="509498"/>
                </a:cubicBezTo>
                <a:cubicBezTo>
                  <a:pt x="2117315" y="552214"/>
                  <a:pt x="1793422" y="415598"/>
                  <a:pt x="1431237" y="509498"/>
                </a:cubicBezTo>
                <a:cubicBezTo>
                  <a:pt x="1069052" y="603398"/>
                  <a:pt x="1054155" y="507267"/>
                  <a:pt x="954158" y="509498"/>
                </a:cubicBezTo>
                <a:cubicBezTo>
                  <a:pt x="854161" y="511729"/>
                  <a:pt x="466675" y="500805"/>
                  <a:pt x="0" y="509498"/>
                </a:cubicBezTo>
                <a:cubicBezTo>
                  <a:pt x="-58174" y="269624"/>
                  <a:pt x="59916" y="172804"/>
                  <a:pt x="0" y="0"/>
                </a:cubicBezTo>
                <a:close/>
              </a:path>
            </a:pathLst>
          </a:custGeom>
          <a:solidFill>
            <a:schemeClr val="lt1"/>
          </a:solidFill>
          <a:ln cap="flat" cmpd="sng" w="190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11"/>
              <a:buFont typeface="Comic Sans MS"/>
              <a:buNone/>
            </a:pPr>
            <a:r>
              <a:rPr b="0" i="0" lang="es-MX" sz="2711" u="none" cap="none" strike="noStrike">
                <a:solidFill>
                  <a:srgbClr val="000000"/>
                </a:solidFill>
                <a:latin typeface="Comic Sans MS"/>
                <a:ea typeface="Comic Sans MS"/>
                <a:cs typeface="Comic Sans MS"/>
                <a:sym typeface="Comic Sans MS"/>
              </a:rPr>
              <a:t>Adaptación y contexto: los hábitos y técnicas de estudio </a:t>
            </a:r>
            <a:endParaRPr/>
          </a:p>
        </p:txBody>
      </p:sp>
      <p:sp>
        <p:nvSpPr>
          <p:cNvPr id="87" name="Google Shape;87;p13"/>
          <p:cNvSpPr/>
          <p:nvPr/>
        </p:nvSpPr>
        <p:spPr>
          <a:xfrm flipH="1">
            <a:off x="2707238" y="983740"/>
            <a:ext cx="12673773" cy="7906558"/>
          </a:xfrm>
          <a:prstGeom prst="snip1Rect">
            <a:avLst>
              <a:gd fmla="val 16667" name="adj"/>
            </a:avLst>
          </a:prstGeom>
          <a:solidFill>
            <a:schemeClr val="lt1">
              <a:alpha val="67843"/>
            </a:schemeClr>
          </a:solidFill>
          <a:ln cap="flat" cmpd="sng" w="12700">
            <a:solidFill>
              <a:srgbClr val="31538F"/>
            </a:solidFill>
            <a:prstDash val="solid"/>
            <a:miter lim="800000"/>
            <a:headEnd len="sm" w="sm" type="none"/>
            <a:tailEnd len="sm" w="sm" type="none"/>
          </a:ln>
          <a:effectLst>
            <a:outerShdw blurRad="101600" rotWithShape="0" algn="ctr" dir="2400000" dist="50800">
              <a:srgbClr val="000000">
                <a:alpha val="4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88" name="Google Shape;88;p13"/>
          <p:cNvSpPr txBox="1"/>
          <p:nvPr/>
        </p:nvSpPr>
        <p:spPr>
          <a:xfrm>
            <a:off x="2720040" y="1329551"/>
            <a:ext cx="2766362" cy="2400657"/>
          </a:xfrm>
          <a:prstGeom prst="rect">
            <a:avLst/>
          </a:prstGeom>
          <a:solidFill>
            <a:schemeClr val="lt1"/>
          </a:solidFill>
          <a:ln>
            <a:noFill/>
          </a:ln>
          <a:effectLst>
            <a:outerShdw blurRad="50800" sx="102000" rotWithShape="0" algn="ctr" dir="8040000" dist="50800" sy="102000">
              <a:srgbClr val="000000">
                <a:alpha val="42745"/>
              </a:srgbClr>
            </a:outerShdw>
          </a:effectLst>
        </p:spPr>
        <p:txBody>
          <a:bodyPr anchorCtr="0" anchor="t" bIns="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Calibri"/>
              <a:buNone/>
            </a:pPr>
            <a:r>
              <a:rPr b="1" i="0" lang="es-MX" sz="1400" u="none" cap="none" strike="noStrike">
                <a:solidFill>
                  <a:srgbClr val="000000"/>
                </a:solidFill>
                <a:latin typeface="Calibri"/>
                <a:ea typeface="Calibri"/>
                <a:cs typeface="Calibri"/>
                <a:sym typeface="Calibri"/>
              </a:rPr>
              <a:t>Pregunta 1:</a:t>
            </a:r>
            <a:r>
              <a:rPr b="0" i="0" lang="es-MX" sz="1400" u="none" cap="none" strike="noStrike">
                <a:solidFill>
                  <a:srgbClr val="000000"/>
                </a:solidFill>
                <a:latin typeface="Calibri"/>
                <a:ea typeface="Calibri"/>
                <a:cs typeface="Calibri"/>
                <a:sym typeface="Calibri"/>
              </a:rPr>
              <a:t> En tu adaptación a la vida universitaria, has identificado algunos actores académicos con quienes podrás interactuar, intercambiar aprendizajes o construir nuevos conocimientos. Menciona </a:t>
            </a:r>
            <a:r>
              <a:rPr b="1" i="0" lang="es-MX" sz="1400" u="none" cap="none" strike="noStrike">
                <a:solidFill>
                  <a:srgbClr val="000000"/>
                </a:solidFill>
                <a:latin typeface="Calibri"/>
                <a:ea typeface="Calibri"/>
                <a:cs typeface="Calibri"/>
                <a:sym typeface="Calibri"/>
              </a:rPr>
              <a:t>¿Quiénes son y cómo aporta cada uno en tu proceso de aprendizaje?</a:t>
            </a:r>
            <a:endParaRPr b="1" i="0" sz="1400" u="none" cap="none" strike="noStrike">
              <a:solidFill>
                <a:srgbClr val="000000"/>
              </a:solidFill>
              <a:latin typeface="Calibri"/>
              <a:ea typeface="Calibri"/>
              <a:cs typeface="Calibri"/>
              <a:sym typeface="Calibri"/>
            </a:endParaRPr>
          </a:p>
        </p:txBody>
      </p:sp>
      <p:sp>
        <p:nvSpPr>
          <p:cNvPr id="89" name="Google Shape;89;p13"/>
          <p:cNvSpPr txBox="1"/>
          <p:nvPr/>
        </p:nvSpPr>
        <p:spPr>
          <a:xfrm>
            <a:off x="5651392" y="1329812"/>
            <a:ext cx="9630361" cy="3046988"/>
          </a:xfrm>
          <a:prstGeom prst="rect">
            <a:avLst/>
          </a:prstGeom>
          <a:solidFill>
            <a:schemeClr val="lt1"/>
          </a:solidFill>
          <a:ln>
            <a:noFill/>
          </a:ln>
          <a:effectLst>
            <a:outerShdw blurRad="50800" sx="102000" rotWithShape="0" algn="ctr" dir="8040000" dist="50800" sy="102000">
              <a:srgbClr val="000000">
                <a:alpha val="42745"/>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Mi proceso de aprendizaje en la universidad es muy amplio y con una gran variedad de integrantes como: administrativos, profesores, compañeros, empleados del servicio y coordinadores. Sin duda todos estos tienen una gran importancia en mi vida debido a que me ayudan a crecer y aprender cada cosa de ellos. Sin embargo los que mas aportan en mi nivel educativo son los profesores y mis compañeros ya que son las personas que me enseñan cosas nuevas y me permiten tener una interacción a menudo para que así tenga una mayor profundización y experiencia con los conocimientos que he adquirido.</a:t>
            </a:r>
            <a:endParaRPr/>
          </a:p>
          <a:p>
            <a:pPr indent="0" lvl="0" marL="0" marR="0" rtl="0" algn="ctr">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a:t>
            </a:r>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
        <p:nvSpPr>
          <p:cNvPr id="90" name="Google Shape;90;p13"/>
          <p:cNvSpPr/>
          <p:nvPr/>
        </p:nvSpPr>
        <p:spPr>
          <a:xfrm>
            <a:off x="136593" y="2831739"/>
            <a:ext cx="2337957" cy="5444183"/>
          </a:xfrm>
          <a:custGeom>
            <a:rect b="b" l="l" r="r" t="t"/>
            <a:pathLst>
              <a:path extrusionOk="0" fill="none" h="5444183" w="2337957">
                <a:moveTo>
                  <a:pt x="0" y="0"/>
                </a:moveTo>
                <a:cubicBezTo>
                  <a:pt x="245317" y="-28787"/>
                  <a:pt x="422898" y="37574"/>
                  <a:pt x="537730" y="0"/>
                </a:cubicBezTo>
                <a:cubicBezTo>
                  <a:pt x="652562" y="-37574"/>
                  <a:pt x="885576" y="66949"/>
                  <a:pt x="1168979" y="0"/>
                </a:cubicBezTo>
                <a:cubicBezTo>
                  <a:pt x="1452382" y="-66949"/>
                  <a:pt x="1653971" y="44086"/>
                  <a:pt x="1776847" y="0"/>
                </a:cubicBezTo>
                <a:cubicBezTo>
                  <a:pt x="1899723" y="-44086"/>
                  <a:pt x="2220145" y="14777"/>
                  <a:pt x="2337957" y="0"/>
                </a:cubicBezTo>
                <a:cubicBezTo>
                  <a:pt x="2341190" y="89085"/>
                  <a:pt x="2313161" y="191290"/>
                  <a:pt x="2337957" y="381093"/>
                </a:cubicBezTo>
                <a:cubicBezTo>
                  <a:pt x="2362753" y="570896"/>
                  <a:pt x="2330405" y="747069"/>
                  <a:pt x="2337957" y="925511"/>
                </a:cubicBezTo>
                <a:cubicBezTo>
                  <a:pt x="2345509" y="1103953"/>
                  <a:pt x="2282974" y="1277307"/>
                  <a:pt x="2337957" y="1469929"/>
                </a:cubicBezTo>
                <a:cubicBezTo>
                  <a:pt x="2392940" y="1662551"/>
                  <a:pt x="2305390" y="1793576"/>
                  <a:pt x="2337957" y="1905464"/>
                </a:cubicBezTo>
                <a:cubicBezTo>
                  <a:pt x="2370524" y="2017352"/>
                  <a:pt x="2272786" y="2322255"/>
                  <a:pt x="2337957" y="2558766"/>
                </a:cubicBezTo>
                <a:cubicBezTo>
                  <a:pt x="2403128" y="2795277"/>
                  <a:pt x="2303050" y="2949961"/>
                  <a:pt x="2337957" y="3048742"/>
                </a:cubicBezTo>
                <a:cubicBezTo>
                  <a:pt x="2372864" y="3147523"/>
                  <a:pt x="2320034" y="3382826"/>
                  <a:pt x="2337957" y="3647603"/>
                </a:cubicBezTo>
                <a:cubicBezTo>
                  <a:pt x="2355880" y="3912380"/>
                  <a:pt x="2293300" y="4092222"/>
                  <a:pt x="2337957" y="4246463"/>
                </a:cubicBezTo>
                <a:cubicBezTo>
                  <a:pt x="2382614" y="4400704"/>
                  <a:pt x="2295861" y="4509171"/>
                  <a:pt x="2337957" y="4627556"/>
                </a:cubicBezTo>
                <a:cubicBezTo>
                  <a:pt x="2380053" y="4745941"/>
                  <a:pt x="2287484" y="5245971"/>
                  <a:pt x="2337957" y="5444183"/>
                </a:cubicBezTo>
                <a:cubicBezTo>
                  <a:pt x="2159322" y="5450326"/>
                  <a:pt x="2044241" y="5434832"/>
                  <a:pt x="1753468" y="5444183"/>
                </a:cubicBezTo>
                <a:cubicBezTo>
                  <a:pt x="1462695" y="5453534"/>
                  <a:pt x="1358818" y="5385145"/>
                  <a:pt x="1192358" y="5444183"/>
                </a:cubicBezTo>
                <a:cubicBezTo>
                  <a:pt x="1025898" y="5503221"/>
                  <a:pt x="692102" y="5384689"/>
                  <a:pt x="561110" y="5444183"/>
                </a:cubicBezTo>
                <a:cubicBezTo>
                  <a:pt x="430118" y="5503677"/>
                  <a:pt x="263698" y="5409599"/>
                  <a:pt x="0" y="5444183"/>
                </a:cubicBezTo>
                <a:cubicBezTo>
                  <a:pt x="-19511" y="5186287"/>
                  <a:pt x="60039" y="5060742"/>
                  <a:pt x="0" y="4790881"/>
                </a:cubicBezTo>
                <a:cubicBezTo>
                  <a:pt x="-60039" y="4521020"/>
                  <a:pt x="47892" y="4368553"/>
                  <a:pt x="0" y="4246463"/>
                </a:cubicBezTo>
                <a:cubicBezTo>
                  <a:pt x="-47892" y="4124373"/>
                  <a:pt x="51451" y="3929519"/>
                  <a:pt x="0" y="3702044"/>
                </a:cubicBezTo>
                <a:cubicBezTo>
                  <a:pt x="-51451" y="3474569"/>
                  <a:pt x="20606" y="3509775"/>
                  <a:pt x="0" y="3320952"/>
                </a:cubicBezTo>
                <a:cubicBezTo>
                  <a:pt x="-20606" y="3132129"/>
                  <a:pt x="21798" y="3062466"/>
                  <a:pt x="0" y="2939859"/>
                </a:cubicBezTo>
                <a:cubicBezTo>
                  <a:pt x="-21798" y="2817252"/>
                  <a:pt x="15879" y="2656530"/>
                  <a:pt x="0" y="2504324"/>
                </a:cubicBezTo>
                <a:cubicBezTo>
                  <a:pt x="-15879" y="2352118"/>
                  <a:pt x="27615" y="2050784"/>
                  <a:pt x="0" y="1905464"/>
                </a:cubicBezTo>
                <a:cubicBezTo>
                  <a:pt x="-27615" y="1760144"/>
                  <a:pt x="11024" y="1543890"/>
                  <a:pt x="0" y="1252162"/>
                </a:cubicBezTo>
                <a:cubicBezTo>
                  <a:pt x="-11024" y="960434"/>
                  <a:pt x="19607" y="865660"/>
                  <a:pt x="0" y="707744"/>
                </a:cubicBezTo>
                <a:cubicBezTo>
                  <a:pt x="-19607" y="549828"/>
                  <a:pt x="18982" y="187491"/>
                  <a:pt x="0" y="0"/>
                </a:cubicBezTo>
                <a:close/>
              </a:path>
              <a:path extrusionOk="0" h="5444183" w="2337957">
                <a:moveTo>
                  <a:pt x="0" y="0"/>
                </a:moveTo>
                <a:cubicBezTo>
                  <a:pt x="137963" y="-1177"/>
                  <a:pt x="290963" y="28187"/>
                  <a:pt x="514351" y="0"/>
                </a:cubicBezTo>
                <a:cubicBezTo>
                  <a:pt x="737739" y="-28187"/>
                  <a:pt x="948301" y="8049"/>
                  <a:pt x="1075460" y="0"/>
                </a:cubicBezTo>
                <a:cubicBezTo>
                  <a:pt x="1202619" y="-8049"/>
                  <a:pt x="1523196" y="15756"/>
                  <a:pt x="1636570" y="0"/>
                </a:cubicBezTo>
                <a:cubicBezTo>
                  <a:pt x="1749944" y="-15756"/>
                  <a:pt x="2042339" y="54724"/>
                  <a:pt x="2337957" y="0"/>
                </a:cubicBezTo>
                <a:cubicBezTo>
                  <a:pt x="2409771" y="226726"/>
                  <a:pt x="2302947" y="379399"/>
                  <a:pt x="2337957" y="653302"/>
                </a:cubicBezTo>
                <a:cubicBezTo>
                  <a:pt x="2372967" y="927205"/>
                  <a:pt x="2288980" y="977328"/>
                  <a:pt x="2337957" y="1143278"/>
                </a:cubicBezTo>
                <a:cubicBezTo>
                  <a:pt x="2386934" y="1309228"/>
                  <a:pt x="2331821" y="1550649"/>
                  <a:pt x="2337957" y="1687697"/>
                </a:cubicBezTo>
                <a:cubicBezTo>
                  <a:pt x="2344093" y="1824745"/>
                  <a:pt x="2293904" y="1947127"/>
                  <a:pt x="2337957" y="2068790"/>
                </a:cubicBezTo>
                <a:cubicBezTo>
                  <a:pt x="2382010" y="2190453"/>
                  <a:pt x="2281824" y="2441033"/>
                  <a:pt x="2337957" y="2613208"/>
                </a:cubicBezTo>
                <a:cubicBezTo>
                  <a:pt x="2394090" y="2785383"/>
                  <a:pt x="2277961" y="2999384"/>
                  <a:pt x="2337957" y="3157626"/>
                </a:cubicBezTo>
                <a:cubicBezTo>
                  <a:pt x="2397953" y="3315868"/>
                  <a:pt x="2318946" y="3462550"/>
                  <a:pt x="2337957" y="3702044"/>
                </a:cubicBezTo>
                <a:cubicBezTo>
                  <a:pt x="2356968" y="3941538"/>
                  <a:pt x="2293169" y="3981067"/>
                  <a:pt x="2337957" y="4137579"/>
                </a:cubicBezTo>
                <a:cubicBezTo>
                  <a:pt x="2382745" y="4294092"/>
                  <a:pt x="2313044" y="4509366"/>
                  <a:pt x="2337957" y="4790881"/>
                </a:cubicBezTo>
                <a:cubicBezTo>
                  <a:pt x="2362870" y="5072396"/>
                  <a:pt x="2267157" y="5215658"/>
                  <a:pt x="2337957" y="5444183"/>
                </a:cubicBezTo>
                <a:cubicBezTo>
                  <a:pt x="2160349" y="5456658"/>
                  <a:pt x="1978271" y="5406109"/>
                  <a:pt x="1823606" y="5444183"/>
                </a:cubicBezTo>
                <a:cubicBezTo>
                  <a:pt x="1668941" y="5482257"/>
                  <a:pt x="1355050" y="5439477"/>
                  <a:pt x="1192358" y="5444183"/>
                </a:cubicBezTo>
                <a:cubicBezTo>
                  <a:pt x="1029666" y="5448889"/>
                  <a:pt x="769701" y="5440099"/>
                  <a:pt x="631248" y="5444183"/>
                </a:cubicBezTo>
                <a:cubicBezTo>
                  <a:pt x="492795" y="5448267"/>
                  <a:pt x="275732" y="5427703"/>
                  <a:pt x="0" y="5444183"/>
                </a:cubicBezTo>
                <a:cubicBezTo>
                  <a:pt x="-45608" y="5303543"/>
                  <a:pt x="26540" y="5072517"/>
                  <a:pt x="0" y="4845323"/>
                </a:cubicBezTo>
                <a:cubicBezTo>
                  <a:pt x="-26540" y="4618129"/>
                  <a:pt x="58874" y="4472172"/>
                  <a:pt x="0" y="4300905"/>
                </a:cubicBezTo>
                <a:cubicBezTo>
                  <a:pt x="-58874" y="4129638"/>
                  <a:pt x="27445" y="3846445"/>
                  <a:pt x="0" y="3702044"/>
                </a:cubicBezTo>
                <a:cubicBezTo>
                  <a:pt x="-27445" y="3557643"/>
                  <a:pt x="44490" y="3336085"/>
                  <a:pt x="0" y="3157626"/>
                </a:cubicBezTo>
                <a:cubicBezTo>
                  <a:pt x="-44490" y="2979167"/>
                  <a:pt x="55862" y="2788723"/>
                  <a:pt x="0" y="2613208"/>
                </a:cubicBezTo>
                <a:cubicBezTo>
                  <a:pt x="-55862" y="2437693"/>
                  <a:pt x="10398" y="2367581"/>
                  <a:pt x="0" y="2177673"/>
                </a:cubicBezTo>
                <a:cubicBezTo>
                  <a:pt x="-10398" y="1987765"/>
                  <a:pt x="14038" y="1959221"/>
                  <a:pt x="0" y="1796580"/>
                </a:cubicBezTo>
                <a:cubicBezTo>
                  <a:pt x="-14038" y="1633939"/>
                  <a:pt x="41258" y="1554587"/>
                  <a:pt x="0" y="1415488"/>
                </a:cubicBezTo>
                <a:cubicBezTo>
                  <a:pt x="-41258" y="1276389"/>
                  <a:pt x="20879" y="1105709"/>
                  <a:pt x="0" y="979953"/>
                </a:cubicBezTo>
                <a:cubicBezTo>
                  <a:pt x="-20879" y="854197"/>
                  <a:pt x="24116" y="312211"/>
                  <a:pt x="0" y="0"/>
                </a:cubicBezTo>
                <a:close/>
              </a:path>
            </a:pathLst>
          </a:custGeom>
          <a:solidFill>
            <a:srgbClr val="DDEAF6"/>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32"/>
              <a:buFont typeface="Comic Sans MS"/>
              <a:buNone/>
            </a:pPr>
            <a:r>
              <a:rPr b="1" i="0" lang="es-MX" sz="1932" u="none" cap="none" strike="noStrike">
                <a:solidFill>
                  <a:srgbClr val="000000"/>
                </a:solidFill>
                <a:latin typeface="Comic Sans MS"/>
                <a:ea typeface="Comic Sans MS"/>
                <a:cs typeface="Comic Sans MS"/>
                <a:sym typeface="Comic Sans MS"/>
              </a:rPr>
              <a:t>Nombre:</a:t>
            </a:r>
            <a:endParaRPr/>
          </a:p>
          <a:p>
            <a:pPr indent="0" lvl="0" marL="0" marR="0" rtl="0" algn="ctr">
              <a:lnSpc>
                <a:spcPct val="100000"/>
              </a:lnSpc>
              <a:spcBef>
                <a:spcPts val="0"/>
              </a:spcBef>
              <a:spcAft>
                <a:spcPts val="0"/>
              </a:spcAft>
              <a:buClr>
                <a:srgbClr val="000000"/>
              </a:buClr>
              <a:buSzPts val="1932"/>
              <a:buFont typeface="Comic Sans MS"/>
              <a:buNone/>
            </a:pPr>
            <a:r>
              <a:rPr b="1" i="0" lang="es-MX" sz="1932" u="none" cap="none" strike="noStrike">
                <a:solidFill>
                  <a:srgbClr val="000000"/>
                </a:solidFill>
                <a:latin typeface="Comic Sans MS"/>
                <a:ea typeface="Comic Sans MS"/>
                <a:cs typeface="Comic Sans MS"/>
                <a:sym typeface="Comic Sans MS"/>
              </a:rPr>
              <a:t>Juan Andrés Pinzón Gómez</a:t>
            </a:r>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spcBef>
                <a:spcPts val="0"/>
              </a:spcBef>
              <a:spcAft>
                <a:spcPts val="0"/>
              </a:spcAft>
              <a:buNone/>
            </a:pPr>
            <a:r>
              <a:rPr b="1" i="0" lang="es-MX" sz="1932" u="none" cap="none" strike="noStrike">
                <a:solidFill>
                  <a:srgbClr val="000000"/>
                </a:solidFill>
                <a:latin typeface="Comic Sans MS"/>
                <a:ea typeface="Comic Sans MS"/>
                <a:cs typeface="Comic Sans MS"/>
                <a:sym typeface="Comic Sans MS"/>
              </a:rPr>
              <a:t>Programa:</a:t>
            </a:r>
            <a:endParaRPr/>
          </a:p>
          <a:p>
            <a:pPr indent="0" lvl="0" marL="0" marR="0" rtl="0" algn="ctr">
              <a:spcBef>
                <a:spcPts val="0"/>
              </a:spcBef>
              <a:spcAft>
                <a:spcPts val="0"/>
              </a:spcAft>
              <a:buNone/>
            </a:pPr>
            <a:r>
              <a:rPr b="1" i="0" lang="es-MX" sz="1932" u="none" cap="none" strike="noStrike">
                <a:solidFill>
                  <a:srgbClr val="000000"/>
                </a:solidFill>
                <a:latin typeface="Comic Sans MS"/>
                <a:ea typeface="Comic Sans MS"/>
                <a:cs typeface="Comic Sans MS"/>
                <a:sym typeface="Comic Sans MS"/>
              </a:rPr>
              <a:t>Ingeniería de software</a:t>
            </a:r>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1932"/>
              <a:buFont typeface="Comic Sans MS"/>
              <a:buNone/>
            </a:pPr>
            <a:r>
              <a:rPr b="1" i="0" lang="es-MX" sz="1932" u="none" cap="none" strike="noStrike">
                <a:solidFill>
                  <a:srgbClr val="000000"/>
                </a:solidFill>
                <a:latin typeface="Comic Sans MS"/>
                <a:ea typeface="Comic Sans MS"/>
                <a:cs typeface="Comic Sans MS"/>
                <a:sym typeface="Comic Sans MS"/>
              </a:rPr>
              <a:t>24/2/25</a:t>
            </a:r>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chemeClr val="dk1"/>
              </a:buClr>
              <a:buSzPts val="1932"/>
              <a:buFont typeface="Calibri"/>
              <a:buNone/>
            </a:pPr>
            <a:r>
              <a:t/>
            </a:r>
            <a:endParaRPr b="1" i="0" sz="1932" u="none" cap="none" strike="noStrike">
              <a:solidFill>
                <a:srgbClr val="000000"/>
              </a:solidFill>
              <a:latin typeface="Comic Sans MS"/>
              <a:ea typeface="Comic Sans MS"/>
              <a:cs typeface="Comic Sans MS"/>
              <a:sym typeface="Comic Sans MS"/>
            </a:endParaRPr>
          </a:p>
          <a:p>
            <a:pPr indent="0" lvl="0" marL="0" marR="0" rtl="0" algn="ctr">
              <a:lnSpc>
                <a:spcPct val="100000"/>
              </a:lnSpc>
              <a:spcBef>
                <a:spcPts val="0"/>
              </a:spcBef>
              <a:spcAft>
                <a:spcPts val="0"/>
              </a:spcAft>
              <a:buClr>
                <a:srgbClr val="000000"/>
              </a:buClr>
              <a:buSzPts val="1932"/>
              <a:buFont typeface="Comic Sans MS"/>
              <a:buNone/>
            </a:pPr>
            <a:br>
              <a:rPr b="1" i="0" lang="es-MX" sz="1932" u="none" cap="none" strike="noStrike">
                <a:solidFill>
                  <a:srgbClr val="000000"/>
                </a:solidFill>
                <a:latin typeface="Comic Sans MS"/>
                <a:ea typeface="Comic Sans MS"/>
                <a:cs typeface="Comic Sans MS"/>
                <a:sym typeface="Comic Sans MS"/>
              </a:rPr>
            </a:br>
            <a:endParaRPr b="1" i="0" sz="1932" u="none" cap="none" strike="noStrike">
              <a:solidFill>
                <a:srgbClr val="000000"/>
              </a:solidFill>
              <a:latin typeface="Comic Sans MS"/>
              <a:ea typeface="Comic Sans MS"/>
              <a:cs typeface="Comic Sans MS"/>
              <a:sym typeface="Comic Sans MS"/>
            </a:endParaRPr>
          </a:p>
        </p:txBody>
      </p:sp>
      <p:sp>
        <p:nvSpPr>
          <p:cNvPr id="91" name="Google Shape;91;p13"/>
          <p:cNvSpPr txBox="1"/>
          <p:nvPr/>
        </p:nvSpPr>
        <p:spPr>
          <a:xfrm>
            <a:off x="2743066" y="3865935"/>
            <a:ext cx="2743336" cy="2400657"/>
          </a:xfrm>
          <a:prstGeom prst="rect">
            <a:avLst/>
          </a:prstGeom>
          <a:solidFill>
            <a:schemeClr val="lt1"/>
          </a:solidFill>
          <a:ln>
            <a:noFill/>
          </a:ln>
          <a:effectLst>
            <a:outerShdw blurRad="50800" sx="102000" rotWithShape="0" algn="ctr" dir="8040000" dist="50800" sy="102000">
              <a:srgbClr val="000000">
                <a:alpha val="42745"/>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rPr b="1" i="0" lang="es-MX" sz="1400" u="none" cap="none" strike="noStrike">
                <a:solidFill>
                  <a:srgbClr val="000000"/>
                </a:solidFill>
                <a:latin typeface="Calibri"/>
                <a:ea typeface="Calibri"/>
                <a:cs typeface="Calibri"/>
                <a:sym typeface="Calibri"/>
              </a:rPr>
              <a:t>Pregunta 2: </a:t>
            </a:r>
            <a:r>
              <a:rPr b="0" i="0" lang="es-MX" sz="1400" u="none" cap="none" strike="noStrike">
                <a:solidFill>
                  <a:srgbClr val="000000"/>
                </a:solidFill>
                <a:latin typeface="Calibri"/>
                <a:ea typeface="Calibri"/>
                <a:cs typeface="Calibri"/>
                <a:sym typeface="Calibri"/>
              </a:rPr>
              <a:t>La planeación es una estrategia del estudiante Universitario. Con tus palabras explica </a:t>
            </a:r>
            <a:r>
              <a:rPr b="1" i="0" lang="es-MX" sz="1400" u="none" cap="none" strike="noStrike">
                <a:solidFill>
                  <a:srgbClr val="000000"/>
                </a:solidFill>
                <a:latin typeface="Calibri"/>
                <a:ea typeface="Calibri"/>
                <a:cs typeface="Calibri"/>
                <a:sym typeface="Calibri"/>
              </a:rPr>
              <a:t>¿Por qué los estudiantes que siguen una planeación , tienen mayor probabilidad de culminar su programa académico?</a:t>
            </a:r>
            <a:endParaRPr b="1" i="0" sz="1400" u="none" cap="none" strike="noStrike">
              <a:solidFill>
                <a:srgbClr val="000000"/>
              </a:solidFill>
              <a:latin typeface="Calibri"/>
              <a:ea typeface="Calibri"/>
              <a:cs typeface="Calibri"/>
              <a:sym typeface="Calibri"/>
            </a:endParaRPr>
          </a:p>
        </p:txBody>
      </p:sp>
      <p:sp>
        <p:nvSpPr>
          <p:cNvPr id="92" name="Google Shape;92;p13"/>
          <p:cNvSpPr txBox="1"/>
          <p:nvPr/>
        </p:nvSpPr>
        <p:spPr>
          <a:xfrm>
            <a:off x="5651392" y="3865936"/>
            <a:ext cx="9630361" cy="2677656"/>
          </a:xfrm>
          <a:prstGeom prst="rect">
            <a:avLst/>
          </a:prstGeom>
          <a:solidFill>
            <a:schemeClr val="lt1"/>
          </a:solidFill>
          <a:ln>
            <a:noFill/>
          </a:ln>
          <a:effectLst>
            <a:outerShdw blurRad="50800" sx="102000" rotWithShape="0" algn="ctr" dir="8040000" dist="50800" sy="102000">
              <a:srgbClr val="000000">
                <a:alpha val="42745"/>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Los estudiantes que tienen una planeación son mucho mas organizados lo que les garantiza tener mas posibilidades de poder estudiar temas con mayor profundidad. Además son estudiantes que están mucho mas tranquilos porque les sobra el tiempo a comparación con los demás ya que a la hora de presentar actividades o parciales están tranquilos y sin ninguna a presión llevándolos a conseguir grandes logros a nivel personal y educativo.</a:t>
            </a:r>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
        <p:nvSpPr>
          <p:cNvPr id="93" name="Google Shape;93;p13"/>
          <p:cNvSpPr txBox="1"/>
          <p:nvPr/>
        </p:nvSpPr>
        <p:spPr>
          <a:xfrm>
            <a:off x="2743066" y="6401444"/>
            <a:ext cx="2743336" cy="2382186"/>
          </a:xfrm>
          <a:prstGeom prst="rect">
            <a:avLst/>
          </a:prstGeom>
          <a:solidFill>
            <a:schemeClr val="lt1"/>
          </a:solidFill>
          <a:ln>
            <a:noFill/>
          </a:ln>
          <a:effectLst>
            <a:outerShdw blurRad="50800" sx="102000" rotWithShape="0" algn="ctr" dir="8040000" dist="50800" sy="102000">
              <a:srgbClr val="000000">
                <a:alpha val="42745"/>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t/>
            </a:r>
            <a:endParaRPr b="1"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400"/>
              <a:buFont typeface="Calibri"/>
              <a:buNone/>
            </a:pPr>
            <a:r>
              <a:rPr b="1" i="0" lang="es-MX" sz="1400" u="none" cap="none" strike="noStrike">
                <a:solidFill>
                  <a:srgbClr val="000000"/>
                </a:solidFill>
                <a:latin typeface="Calibri"/>
                <a:ea typeface="Calibri"/>
                <a:cs typeface="Calibri"/>
                <a:sym typeface="Calibri"/>
              </a:rPr>
              <a:t>Pregunta 3: </a:t>
            </a:r>
            <a:r>
              <a:rPr b="0" i="0" lang="es-MX" sz="1400" u="none" cap="none" strike="noStrike">
                <a:solidFill>
                  <a:srgbClr val="000000"/>
                </a:solidFill>
                <a:latin typeface="Calibri"/>
                <a:ea typeface="Calibri"/>
                <a:cs typeface="Calibri"/>
                <a:sym typeface="Calibri"/>
              </a:rPr>
              <a:t>De acuerdo con las habilidades y competencias interpersonales que facilitan tu proceso de adaptación y apropiación de la autonomía que exige la Universidad, menciona </a:t>
            </a:r>
            <a:r>
              <a:rPr b="1" i="0" lang="es-MX" sz="1400" u="none" cap="none" strike="noStrike">
                <a:solidFill>
                  <a:srgbClr val="000000"/>
                </a:solidFill>
                <a:latin typeface="Calibri"/>
                <a:ea typeface="Calibri"/>
                <a:cs typeface="Calibri"/>
                <a:sym typeface="Calibri"/>
              </a:rPr>
              <a:t>¿Cuáles son las tres habilidades que debes fortalecer y que acciones tomarás para mejorarlas?</a:t>
            </a:r>
            <a:endParaRPr b="1" i="0" sz="1400" u="none" cap="none" strike="noStrike">
              <a:solidFill>
                <a:srgbClr val="000000"/>
              </a:solidFill>
              <a:latin typeface="Calibri"/>
              <a:ea typeface="Calibri"/>
              <a:cs typeface="Calibri"/>
              <a:sym typeface="Calibri"/>
            </a:endParaRPr>
          </a:p>
        </p:txBody>
      </p:sp>
      <p:sp>
        <p:nvSpPr>
          <p:cNvPr id="94" name="Google Shape;94;p13"/>
          <p:cNvSpPr txBox="1"/>
          <p:nvPr/>
        </p:nvSpPr>
        <p:spPr>
          <a:xfrm>
            <a:off x="5651392" y="6382973"/>
            <a:ext cx="9630361" cy="4154984"/>
          </a:xfrm>
          <a:prstGeom prst="rect">
            <a:avLst/>
          </a:prstGeom>
          <a:solidFill>
            <a:schemeClr val="lt1"/>
          </a:solidFill>
          <a:ln>
            <a:noFill/>
          </a:ln>
          <a:effectLst>
            <a:outerShdw blurRad="50800" sx="102000" rotWithShape="0" algn="ctr" dir="8040000" dist="50800" sy="102000">
              <a:srgbClr val="000000">
                <a:alpha val="42745"/>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Mis 3 habilidades a mejorar son: la disciplina, comunicación y trabajo en equipo. Estas habilidades son mi punto débil debido a que a veces soy algo difícil a la hora de trabajar con otra persona todo esto se da por la falta de comunicación y porque a veces no expreso lo que pienso en ese momento. Además hay que mejorar la disciplina porque la Universidad es un entorno mucho mas exigente y difícil que el colegio lo que causa tener que dedicar  horas de estudio y enfocarse mucho mas.</a:t>
            </a:r>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Soluciones:</a:t>
            </a:r>
            <a:endParaRPr/>
          </a:p>
          <a:p>
            <a:pPr indent="0" lvl="0" marL="0" marR="0" rtl="0" algn="l">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 Tener grupos de estudio</a:t>
            </a:r>
            <a:endParaRPr/>
          </a:p>
          <a:p>
            <a:pPr indent="0" lvl="0" marL="0" marR="0" rtl="0" algn="l">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 Expresar mi opinión</a:t>
            </a:r>
            <a:endParaRPr/>
          </a:p>
          <a:p>
            <a:pPr indent="0" lvl="0" marL="0" marR="0" rtl="0" algn="l">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 Estar atento a lo que dicen los demás</a:t>
            </a:r>
            <a:endParaRPr/>
          </a:p>
          <a:p>
            <a:pPr indent="0" lvl="0" marL="0" marR="0" rtl="0" algn="l">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 Tener una agenda y un cronograma</a:t>
            </a:r>
            <a:endParaRPr/>
          </a:p>
          <a:p>
            <a:pPr indent="0" lvl="0" marL="0" marR="0" rtl="0" algn="l">
              <a:lnSpc>
                <a:spcPct val="100000"/>
              </a:lnSpc>
              <a:spcBef>
                <a:spcPts val="0"/>
              </a:spcBef>
              <a:spcAft>
                <a:spcPts val="0"/>
              </a:spcAft>
              <a:buClr>
                <a:srgbClr val="000000"/>
              </a:buClr>
              <a:buSzPts val="1200"/>
              <a:buFont typeface="Calibri"/>
              <a:buNone/>
            </a:pPr>
            <a:r>
              <a:rPr b="0" i="0" lang="es-MX" sz="1200" u="none" cap="none" strike="noStrike">
                <a:solidFill>
                  <a:srgbClr val="000000"/>
                </a:solidFill>
                <a:latin typeface="Calibri"/>
                <a:ea typeface="Calibri"/>
                <a:cs typeface="Calibri"/>
                <a:sym typeface="Calibri"/>
              </a:rPr>
              <a:t>. Ser tolerante y respetuoso</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sp>
        <p:nvSpPr>
          <p:cNvPr id="95" name="Google Shape;95;p13"/>
          <p:cNvSpPr/>
          <p:nvPr/>
        </p:nvSpPr>
        <p:spPr>
          <a:xfrm>
            <a:off x="74947" y="184684"/>
            <a:ext cx="2461248" cy="1556322"/>
          </a:xfrm>
          <a:custGeom>
            <a:rect b="b" l="l" r="r" t="t"/>
            <a:pathLst>
              <a:path extrusionOk="0" h="1556322" w="4829315">
                <a:moveTo>
                  <a:pt x="0" y="0"/>
                </a:moveTo>
                <a:lnTo>
                  <a:pt x="4829315" y="0"/>
                </a:lnTo>
                <a:lnTo>
                  <a:pt x="4829315" y="1556322"/>
                </a:lnTo>
                <a:lnTo>
                  <a:pt x="0" y="155632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19800" y="0"/>
            <a:ext cx="15499513" cy="8999538"/>
          </a:xfrm>
          <a:custGeom>
            <a:rect b="b" l="l" r="r" t="t"/>
            <a:pathLst>
              <a:path extrusionOk="0" fill="none" h="8999538" w="15499513">
                <a:moveTo>
                  <a:pt x="0" y="0"/>
                </a:moveTo>
                <a:cubicBezTo>
                  <a:pt x="278966" y="-18113"/>
                  <a:pt x="412424" y="-8539"/>
                  <a:pt x="673892" y="0"/>
                </a:cubicBezTo>
                <a:cubicBezTo>
                  <a:pt x="935360" y="8539"/>
                  <a:pt x="804633" y="-7298"/>
                  <a:pt x="882798" y="0"/>
                </a:cubicBezTo>
                <a:cubicBezTo>
                  <a:pt x="960963" y="7298"/>
                  <a:pt x="1072998" y="-3481"/>
                  <a:pt x="1246700" y="0"/>
                </a:cubicBezTo>
                <a:cubicBezTo>
                  <a:pt x="1420402" y="3481"/>
                  <a:pt x="1411360" y="4395"/>
                  <a:pt x="1455606" y="0"/>
                </a:cubicBezTo>
                <a:cubicBezTo>
                  <a:pt x="1499852" y="-4395"/>
                  <a:pt x="2175634" y="44660"/>
                  <a:pt x="2439489" y="0"/>
                </a:cubicBezTo>
                <a:cubicBezTo>
                  <a:pt x="2703344" y="-44660"/>
                  <a:pt x="3166237" y="-28873"/>
                  <a:pt x="3423371" y="0"/>
                </a:cubicBezTo>
                <a:cubicBezTo>
                  <a:pt x="3680505" y="28873"/>
                  <a:pt x="3776335" y="26515"/>
                  <a:pt x="4097263" y="0"/>
                </a:cubicBezTo>
                <a:cubicBezTo>
                  <a:pt x="4418191" y="-26515"/>
                  <a:pt x="4233821" y="3564"/>
                  <a:pt x="4306169" y="0"/>
                </a:cubicBezTo>
                <a:cubicBezTo>
                  <a:pt x="4378517" y="-3564"/>
                  <a:pt x="4773386" y="-32196"/>
                  <a:pt x="5135056" y="0"/>
                </a:cubicBezTo>
                <a:cubicBezTo>
                  <a:pt x="5496726" y="32196"/>
                  <a:pt x="5483993" y="-12789"/>
                  <a:pt x="5653953" y="0"/>
                </a:cubicBezTo>
                <a:cubicBezTo>
                  <a:pt x="5823913" y="12789"/>
                  <a:pt x="5785382" y="-4752"/>
                  <a:pt x="5862859" y="0"/>
                </a:cubicBezTo>
                <a:cubicBezTo>
                  <a:pt x="5940336" y="4752"/>
                  <a:pt x="6365545" y="-1944"/>
                  <a:pt x="6536751" y="0"/>
                </a:cubicBezTo>
                <a:cubicBezTo>
                  <a:pt x="6707957" y="1944"/>
                  <a:pt x="6960655" y="40950"/>
                  <a:pt x="7365638" y="0"/>
                </a:cubicBezTo>
                <a:cubicBezTo>
                  <a:pt x="7770621" y="-40950"/>
                  <a:pt x="7629579" y="-17826"/>
                  <a:pt x="7729540" y="0"/>
                </a:cubicBezTo>
                <a:cubicBezTo>
                  <a:pt x="7829501" y="17826"/>
                  <a:pt x="8383177" y="15818"/>
                  <a:pt x="8558427" y="0"/>
                </a:cubicBezTo>
                <a:cubicBezTo>
                  <a:pt x="8733677" y="-15818"/>
                  <a:pt x="9084574" y="10469"/>
                  <a:pt x="9232319" y="0"/>
                </a:cubicBezTo>
                <a:cubicBezTo>
                  <a:pt x="9380064" y="-10469"/>
                  <a:pt x="9517088" y="-5222"/>
                  <a:pt x="9596220" y="0"/>
                </a:cubicBezTo>
                <a:cubicBezTo>
                  <a:pt x="9675352" y="5222"/>
                  <a:pt x="9721849" y="3728"/>
                  <a:pt x="9805127" y="0"/>
                </a:cubicBezTo>
                <a:cubicBezTo>
                  <a:pt x="9888405" y="-3728"/>
                  <a:pt x="10563464" y="-37106"/>
                  <a:pt x="10789009" y="0"/>
                </a:cubicBezTo>
                <a:cubicBezTo>
                  <a:pt x="11014554" y="37106"/>
                  <a:pt x="11220941" y="18200"/>
                  <a:pt x="11462901" y="0"/>
                </a:cubicBezTo>
                <a:cubicBezTo>
                  <a:pt x="11704861" y="-18200"/>
                  <a:pt x="11653556" y="-11095"/>
                  <a:pt x="11826802" y="0"/>
                </a:cubicBezTo>
                <a:cubicBezTo>
                  <a:pt x="12000048" y="11095"/>
                  <a:pt x="12261478" y="27513"/>
                  <a:pt x="12500694" y="0"/>
                </a:cubicBezTo>
                <a:cubicBezTo>
                  <a:pt x="12739910" y="-27513"/>
                  <a:pt x="13149987" y="36953"/>
                  <a:pt x="13484576" y="0"/>
                </a:cubicBezTo>
                <a:cubicBezTo>
                  <a:pt x="13819165" y="-36953"/>
                  <a:pt x="13984581" y="28025"/>
                  <a:pt x="14158468" y="0"/>
                </a:cubicBezTo>
                <a:cubicBezTo>
                  <a:pt x="14332355" y="-28025"/>
                  <a:pt x="14499600" y="-30334"/>
                  <a:pt x="14832360" y="0"/>
                </a:cubicBezTo>
                <a:cubicBezTo>
                  <a:pt x="15165120" y="30334"/>
                  <a:pt x="15248629" y="-25396"/>
                  <a:pt x="15499513" y="0"/>
                </a:cubicBezTo>
                <a:cubicBezTo>
                  <a:pt x="15498376" y="107045"/>
                  <a:pt x="15517723" y="223684"/>
                  <a:pt x="15499513" y="422286"/>
                </a:cubicBezTo>
                <a:cubicBezTo>
                  <a:pt x="15481303" y="620888"/>
                  <a:pt x="15478496" y="869455"/>
                  <a:pt x="15499513" y="1204554"/>
                </a:cubicBezTo>
                <a:cubicBezTo>
                  <a:pt x="15520530" y="1539653"/>
                  <a:pt x="15510740" y="1598917"/>
                  <a:pt x="15499513" y="1716835"/>
                </a:cubicBezTo>
                <a:cubicBezTo>
                  <a:pt x="15488286" y="1834753"/>
                  <a:pt x="15483833" y="2021251"/>
                  <a:pt x="15499513" y="2229116"/>
                </a:cubicBezTo>
                <a:cubicBezTo>
                  <a:pt x="15515193" y="2436981"/>
                  <a:pt x="15486950" y="2798785"/>
                  <a:pt x="15499513" y="3011384"/>
                </a:cubicBezTo>
                <a:cubicBezTo>
                  <a:pt x="15512076" y="3223983"/>
                  <a:pt x="15509591" y="3278191"/>
                  <a:pt x="15499513" y="3523665"/>
                </a:cubicBezTo>
                <a:cubicBezTo>
                  <a:pt x="15489435" y="3769139"/>
                  <a:pt x="15520112" y="4056341"/>
                  <a:pt x="15499513" y="4305933"/>
                </a:cubicBezTo>
                <a:cubicBezTo>
                  <a:pt x="15478914" y="4555525"/>
                  <a:pt x="15514759" y="4519393"/>
                  <a:pt x="15499513" y="4728219"/>
                </a:cubicBezTo>
                <a:cubicBezTo>
                  <a:pt x="15484267" y="4937045"/>
                  <a:pt x="15492224" y="5060164"/>
                  <a:pt x="15499513" y="5330496"/>
                </a:cubicBezTo>
                <a:cubicBezTo>
                  <a:pt x="15506802" y="5600828"/>
                  <a:pt x="15515623" y="5954893"/>
                  <a:pt x="15499513" y="6112763"/>
                </a:cubicBezTo>
                <a:cubicBezTo>
                  <a:pt x="15483403" y="6270633"/>
                  <a:pt x="15522678" y="6455499"/>
                  <a:pt x="15499513" y="6625045"/>
                </a:cubicBezTo>
                <a:cubicBezTo>
                  <a:pt x="15476348" y="6794591"/>
                  <a:pt x="15510587" y="7054093"/>
                  <a:pt x="15499513" y="7227321"/>
                </a:cubicBezTo>
                <a:cubicBezTo>
                  <a:pt x="15488439" y="7400549"/>
                  <a:pt x="15514478" y="7609434"/>
                  <a:pt x="15499513" y="7829598"/>
                </a:cubicBezTo>
                <a:cubicBezTo>
                  <a:pt x="15484548" y="8049762"/>
                  <a:pt x="15506589" y="8073759"/>
                  <a:pt x="15499513" y="8251884"/>
                </a:cubicBezTo>
                <a:cubicBezTo>
                  <a:pt x="15492437" y="8430009"/>
                  <a:pt x="15464340" y="8670122"/>
                  <a:pt x="15499513" y="8999538"/>
                </a:cubicBezTo>
                <a:cubicBezTo>
                  <a:pt x="15259442" y="9030808"/>
                  <a:pt x="14968929" y="9041789"/>
                  <a:pt x="14515631" y="8999538"/>
                </a:cubicBezTo>
                <a:cubicBezTo>
                  <a:pt x="14062333" y="8957287"/>
                  <a:pt x="14164035" y="9024375"/>
                  <a:pt x="13996734" y="8999538"/>
                </a:cubicBezTo>
                <a:cubicBezTo>
                  <a:pt x="13829433" y="8974701"/>
                  <a:pt x="13592917" y="9022861"/>
                  <a:pt x="13322842" y="8999538"/>
                </a:cubicBezTo>
                <a:cubicBezTo>
                  <a:pt x="13052767" y="8976215"/>
                  <a:pt x="13199264" y="9007941"/>
                  <a:pt x="13113936" y="8999538"/>
                </a:cubicBezTo>
                <a:cubicBezTo>
                  <a:pt x="13028608" y="8991135"/>
                  <a:pt x="12721160" y="8980468"/>
                  <a:pt x="12595039" y="8999538"/>
                </a:cubicBezTo>
                <a:cubicBezTo>
                  <a:pt x="12468918" y="9018608"/>
                  <a:pt x="12396350" y="8999295"/>
                  <a:pt x="12231137" y="8999538"/>
                </a:cubicBezTo>
                <a:cubicBezTo>
                  <a:pt x="12065924" y="8999781"/>
                  <a:pt x="11938602" y="9016149"/>
                  <a:pt x="11712241" y="8999538"/>
                </a:cubicBezTo>
                <a:cubicBezTo>
                  <a:pt x="11485880" y="8982927"/>
                  <a:pt x="11118043" y="9019035"/>
                  <a:pt x="10728359" y="8999538"/>
                </a:cubicBezTo>
                <a:cubicBezTo>
                  <a:pt x="10338675" y="8980041"/>
                  <a:pt x="10374073" y="9004441"/>
                  <a:pt x="10209462" y="8999538"/>
                </a:cubicBezTo>
                <a:cubicBezTo>
                  <a:pt x="10044851" y="8994635"/>
                  <a:pt x="9970851" y="9001092"/>
                  <a:pt x="9845560" y="8999538"/>
                </a:cubicBezTo>
                <a:cubicBezTo>
                  <a:pt x="9720269" y="8997984"/>
                  <a:pt x="9705468" y="9006725"/>
                  <a:pt x="9636654" y="8999538"/>
                </a:cubicBezTo>
                <a:cubicBezTo>
                  <a:pt x="9567840" y="8992351"/>
                  <a:pt x="8962516" y="9019384"/>
                  <a:pt x="8652772" y="8999538"/>
                </a:cubicBezTo>
                <a:cubicBezTo>
                  <a:pt x="8343028" y="8979692"/>
                  <a:pt x="8096105" y="9029289"/>
                  <a:pt x="7668889" y="8999538"/>
                </a:cubicBezTo>
                <a:cubicBezTo>
                  <a:pt x="7241673" y="8969787"/>
                  <a:pt x="7296897" y="9004802"/>
                  <a:pt x="7149993" y="8999538"/>
                </a:cubicBezTo>
                <a:cubicBezTo>
                  <a:pt x="7003089" y="8994274"/>
                  <a:pt x="6986906" y="8998555"/>
                  <a:pt x="6941086" y="8999538"/>
                </a:cubicBezTo>
                <a:cubicBezTo>
                  <a:pt x="6895266" y="9000521"/>
                  <a:pt x="6586295" y="9021235"/>
                  <a:pt x="6422190" y="8999538"/>
                </a:cubicBezTo>
                <a:cubicBezTo>
                  <a:pt x="6258085" y="8977841"/>
                  <a:pt x="5739897" y="9033886"/>
                  <a:pt x="5438307" y="8999538"/>
                </a:cubicBezTo>
                <a:cubicBezTo>
                  <a:pt x="5136717" y="8965190"/>
                  <a:pt x="5025051" y="8972180"/>
                  <a:pt x="4764416" y="8999538"/>
                </a:cubicBezTo>
                <a:cubicBezTo>
                  <a:pt x="4503781" y="9026896"/>
                  <a:pt x="4650277" y="8999066"/>
                  <a:pt x="4555509" y="8999538"/>
                </a:cubicBezTo>
                <a:cubicBezTo>
                  <a:pt x="4460741" y="9000010"/>
                  <a:pt x="4216305" y="8986165"/>
                  <a:pt x="4036612" y="8999538"/>
                </a:cubicBezTo>
                <a:cubicBezTo>
                  <a:pt x="3856919" y="9012911"/>
                  <a:pt x="3499512" y="8988008"/>
                  <a:pt x="3052730" y="8999538"/>
                </a:cubicBezTo>
                <a:cubicBezTo>
                  <a:pt x="2605948" y="9011068"/>
                  <a:pt x="2687149" y="9012008"/>
                  <a:pt x="2378838" y="8999538"/>
                </a:cubicBezTo>
                <a:cubicBezTo>
                  <a:pt x="2070527" y="8987068"/>
                  <a:pt x="2116201" y="8985446"/>
                  <a:pt x="2014937" y="8999538"/>
                </a:cubicBezTo>
                <a:cubicBezTo>
                  <a:pt x="1913673" y="9013630"/>
                  <a:pt x="1901239" y="8999067"/>
                  <a:pt x="1806030" y="8999538"/>
                </a:cubicBezTo>
                <a:cubicBezTo>
                  <a:pt x="1710821" y="9000009"/>
                  <a:pt x="1258880" y="9034364"/>
                  <a:pt x="822148" y="8999538"/>
                </a:cubicBezTo>
                <a:cubicBezTo>
                  <a:pt x="385416" y="8964712"/>
                  <a:pt x="167228" y="9007576"/>
                  <a:pt x="0" y="8999538"/>
                </a:cubicBezTo>
                <a:cubicBezTo>
                  <a:pt x="-5881" y="8818564"/>
                  <a:pt x="17909" y="8549722"/>
                  <a:pt x="0" y="8217270"/>
                </a:cubicBezTo>
                <a:cubicBezTo>
                  <a:pt x="-17909" y="7884818"/>
                  <a:pt x="-12500" y="7867511"/>
                  <a:pt x="0" y="7524998"/>
                </a:cubicBezTo>
                <a:cubicBezTo>
                  <a:pt x="12500" y="7182485"/>
                  <a:pt x="-11066" y="7058944"/>
                  <a:pt x="0" y="6652735"/>
                </a:cubicBezTo>
                <a:cubicBezTo>
                  <a:pt x="11066" y="6246526"/>
                  <a:pt x="28935" y="6339816"/>
                  <a:pt x="0" y="6050459"/>
                </a:cubicBezTo>
                <a:cubicBezTo>
                  <a:pt x="-28935" y="5761102"/>
                  <a:pt x="-38455" y="5565457"/>
                  <a:pt x="0" y="5268191"/>
                </a:cubicBezTo>
                <a:cubicBezTo>
                  <a:pt x="38455" y="4970925"/>
                  <a:pt x="15860" y="4799656"/>
                  <a:pt x="0" y="4575919"/>
                </a:cubicBezTo>
                <a:cubicBezTo>
                  <a:pt x="-15860" y="4352182"/>
                  <a:pt x="8815" y="4358596"/>
                  <a:pt x="0" y="4153633"/>
                </a:cubicBezTo>
                <a:cubicBezTo>
                  <a:pt x="-8815" y="3948670"/>
                  <a:pt x="11818" y="3672685"/>
                  <a:pt x="0" y="3281370"/>
                </a:cubicBezTo>
                <a:cubicBezTo>
                  <a:pt x="-11818" y="2890055"/>
                  <a:pt x="4398" y="3015058"/>
                  <a:pt x="0" y="2769089"/>
                </a:cubicBezTo>
                <a:cubicBezTo>
                  <a:pt x="-4398" y="2523120"/>
                  <a:pt x="-9029" y="2417926"/>
                  <a:pt x="0" y="2166812"/>
                </a:cubicBezTo>
                <a:cubicBezTo>
                  <a:pt x="9029" y="1915698"/>
                  <a:pt x="-5749" y="1714449"/>
                  <a:pt x="0" y="1294549"/>
                </a:cubicBezTo>
                <a:cubicBezTo>
                  <a:pt x="5749" y="874649"/>
                  <a:pt x="48259" y="346019"/>
                  <a:pt x="0" y="0"/>
                </a:cubicBezTo>
                <a:close/>
              </a:path>
              <a:path extrusionOk="0" h="8999538" w="15499513">
                <a:moveTo>
                  <a:pt x="0" y="0"/>
                </a:moveTo>
                <a:cubicBezTo>
                  <a:pt x="254996" y="2518"/>
                  <a:pt x="376142" y="-11848"/>
                  <a:pt x="518897" y="0"/>
                </a:cubicBezTo>
                <a:cubicBezTo>
                  <a:pt x="661652" y="11848"/>
                  <a:pt x="805039" y="-23060"/>
                  <a:pt x="1037793" y="0"/>
                </a:cubicBezTo>
                <a:cubicBezTo>
                  <a:pt x="1270547" y="23060"/>
                  <a:pt x="1750512" y="6035"/>
                  <a:pt x="2021676" y="0"/>
                </a:cubicBezTo>
                <a:cubicBezTo>
                  <a:pt x="2292840" y="-6035"/>
                  <a:pt x="2494007" y="26005"/>
                  <a:pt x="2850563" y="0"/>
                </a:cubicBezTo>
                <a:cubicBezTo>
                  <a:pt x="3207119" y="-26005"/>
                  <a:pt x="3387884" y="1343"/>
                  <a:pt x="3679450" y="0"/>
                </a:cubicBezTo>
                <a:cubicBezTo>
                  <a:pt x="3971016" y="-1343"/>
                  <a:pt x="4063124" y="22272"/>
                  <a:pt x="4198346" y="0"/>
                </a:cubicBezTo>
                <a:cubicBezTo>
                  <a:pt x="4333568" y="-22272"/>
                  <a:pt x="4557356" y="835"/>
                  <a:pt x="4872238" y="0"/>
                </a:cubicBezTo>
                <a:cubicBezTo>
                  <a:pt x="5187120" y="-835"/>
                  <a:pt x="5222395" y="-15580"/>
                  <a:pt x="5546130" y="0"/>
                </a:cubicBezTo>
                <a:cubicBezTo>
                  <a:pt x="5869865" y="15580"/>
                  <a:pt x="5681310" y="715"/>
                  <a:pt x="5755037" y="0"/>
                </a:cubicBezTo>
                <a:cubicBezTo>
                  <a:pt x="5828764" y="-715"/>
                  <a:pt x="6285338" y="9590"/>
                  <a:pt x="6738919" y="0"/>
                </a:cubicBezTo>
                <a:cubicBezTo>
                  <a:pt x="7192500" y="-9590"/>
                  <a:pt x="7012067" y="-4417"/>
                  <a:pt x="7102820" y="0"/>
                </a:cubicBezTo>
                <a:cubicBezTo>
                  <a:pt x="7193573" y="4417"/>
                  <a:pt x="7398447" y="15876"/>
                  <a:pt x="7621717" y="0"/>
                </a:cubicBezTo>
                <a:cubicBezTo>
                  <a:pt x="7844987" y="-15876"/>
                  <a:pt x="8071964" y="-24849"/>
                  <a:pt x="8295609" y="0"/>
                </a:cubicBezTo>
                <a:cubicBezTo>
                  <a:pt x="8519254" y="24849"/>
                  <a:pt x="8676063" y="10746"/>
                  <a:pt x="8814506" y="0"/>
                </a:cubicBezTo>
                <a:cubicBezTo>
                  <a:pt x="8952949" y="-10746"/>
                  <a:pt x="9190924" y="4879"/>
                  <a:pt x="9333402" y="0"/>
                </a:cubicBezTo>
                <a:cubicBezTo>
                  <a:pt x="9475880" y="-4879"/>
                  <a:pt x="9860560" y="-43584"/>
                  <a:pt x="10317285" y="0"/>
                </a:cubicBezTo>
                <a:cubicBezTo>
                  <a:pt x="10774010" y="43584"/>
                  <a:pt x="10474054" y="5965"/>
                  <a:pt x="10526191" y="0"/>
                </a:cubicBezTo>
                <a:cubicBezTo>
                  <a:pt x="10578328" y="-5965"/>
                  <a:pt x="11024775" y="33463"/>
                  <a:pt x="11200083" y="0"/>
                </a:cubicBezTo>
                <a:cubicBezTo>
                  <a:pt x="11375391" y="-33463"/>
                  <a:pt x="11631842" y="9299"/>
                  <a:pt x="12028970" y="0"/>
                </a:cubicBezTo>
                <a:cubicBezTo>
                  <a:pt x="12426098" y="-9299"/>
                  <a:pt x="12811648" y="-14251"/>
                  <a:pt x="13012852" y="0"/>
                </a:cubicBezTo>
                <a:cubicBezTo>
                  <a:pt x="13214056" y="14251"/>
                  <a:pt x="13769635" y="10985"/>
                  <a:pt x="13996734" y="0"/>
                </a:cubicBezTo>
                <a:cubicBezTo>
                  <a:pt x="14223833" y="-10985"/>
                  <a:pt x="14187140" y="13307"/>
                  <a:pt x="14360636" y="0"/>
                </a:cubicBezTo>
                <a:cubicBezTo>
                  <a:pt x="14534132" y="-13307"/>
                  <a:pt x="15151352" y="-10665"/>
                  <a:pt x="15499513" y="0"/>
                </a:cubicBezTo>
                <a:cubicBezTo>
                  <a:pt x="15516182" y="192301"/>
                  <a:pt x="15458284" y="634511"/>
                  <a:pt x="15499513" y="872263"/>
                </a:cubicBezTo>
                <a:cubicBezTo>
                  <a:pt x="15540742" y="1110015"/>
                  <a:pt x="15497418" y="1108537"/>
                  <a:pt x="15499513" y="1294549"/>
                </a:cubicBezTo>
                <a:cubicBezTo>
                  <a:pt x="15501608" y="1480561"/>
                  <a:pt x="15485853" y="1743807"/>
                  <a:pt x="15499513" y="1896826"/>
                </a:cubicBezTo>
                <a:cubicBezTo>
                  <a:pt x="15513173" y="2049845"/>
                  <a:pt x="15527303" y="2417449"/>
                  <a:pt x="15499513" y="2589098"/>
                </a:cubicBezTo>
                <a:cubicBezTo>
                  <a:pt x="15471723" y="2760747"/>
                  <a:pt x="15476859" y="3130350"/>
                  <a:pt x="15499513" y="3461361"/>
                </a:cubicBezTo>
                <a:cubicBezTo>
                  <a:pt x="15522167" y="3792372"/>
                  <a:pt x="15494393" y="3936337"/>
                  <a:pt x="15499513" y="4153633"/>
                </a:cubicBezTo>
                <a:cubicBezTo>
                  <a:pt x="15504633" y="4370929"/>
                  <a:pt x="15536131" y="4804160"/>
                  <a:pt x="15499513" y="5025896"/>
                </a:cubicBezTo>
                <a:cubicBezTo>
                  <a:pt x="15462895" y="5247632"/>
                  <a:pt x="15475090" y="5343157"/>
                  <a:pt x="15499513" y="5538177"/>
                </a:cubicBezTo>
                <a:cubicBezTo>
                  <a:pt x="15523936" y="5733197"/>
                  <a:pt x="15475214" y="5804192"/>
                  <a:pt x="15499513" y="6050459"/>
                </a:cubicBezTo>
                <a:cubicBezTo>
                  <a:pt x="15523812" y="6296726"/>
                  <a:pt x="15530012" y="6607463"/>
                  <a:pt x="15499513" y="6832726"/>
                </a:cubicBezTo>
                <a:cubicBezTo>
                  <a:pt x="15469014" y="7057989"/>
                  <a:pt x="15515448" y="7147026"/>
                  <a:pt x="15499513" y="7255012"/>
                </a:cubicBezTo>
                <a:cubicBezTo>
                  <a:pt x="15483578" y="7362998"/>
                  <a:pt x="15525859" y="7850919"/>
                  <a:pt x="15499513" y="8127275"/>
                </a:cubicBezTo>
                <a:cubicBezTo>
                  <a:pt x="15473167" y="8403631"/>
                  <a:pt x="15464776" y="8783251"/>
                  <a:pt x="15499513" y="8999538"/>
                </a:cubicBezTo>
                <a:cubicBezTo>
                  <a:pt x="15448543" y="9008300"/>
                  <a:pt x="15355380" y="8996231"/>
                  <a:pt x="15290607" y="8999538"/>
                </a:cubicBezTo>
                <a:cubicBezTo>
                  <a:pt x="15225834" y="9002845"/>
                  <a:pt x="14838388" y="8977458"/>
                  <a:pt x="14461720" y="8999538"/>
                </a:cubicBezTo>
                <a:cubicBezTo>
                  <a:pt x="14085052" y="9021618"/>
                  <a:pt x="14248106" y="9016979"/>
                  <a:pt x="14097818" y="8999538"/>
                </a:cubicBezTo>
                <a:cubicBezTo>
                  <a:pt x="13947530" y="8982097"/>
                  <a:pt x="13775941" y="9015645"/>
                  <a:pt x="13578921" y="8999538"/>
                </a:cubicBezTo>
                <a:cubicBezTo>
                  <a:pt x="13381901" y="8983431"/>
                  <a:pt x="13437513" y="9000889"/>
                  <a:pt x="13370015" y="8999538"/>
                </a:cubicBezTo>
                <a:cubicBezTo>
                  <a:pt x="13302517" y="8998187"/>
                  <a:pt x="13041980" y="8976469"/>
                  <a:pt x="12851118" y="8999538"/>
                </a:cubicBezTo>
                <a:cubicBezTo>
                  <a:pt x="12660256" y="9022607"/>
                  <a:pt x="12281666" y="8963085"/>
                  <a:pt x="11867236" y="8999538"/>
                </a:cubicBezTo>
                <a:cubicBezTo>
                  <a:pt x="11452806" y="9035991"/>
                  <a:pt x="11291473" y="9028224"/>
                  <a:pt x="11038349" y="8999538"/>
                </a:cubicBezTo>
                <a:cubicBezTo>
                  <a:pt x="10785225" y="8970852"/>
                  <a:pt x="10515364" y="9028079"/>
                  <a:pt x="10364457" y="8999538"/>
                </a:cubicBezTo>
                <a:cubicBezTo>
                  <a:pt x="10213550" y="8970997"/>
                  <a:pt x="10197990" y="9003613"/>
                  <a:pt x="10155550" y="8999538"/>
                </a:cubicBezTo>
                <a:cubicBezTo>
                  <a:pt x="10113110" y="8995463"/>
                  <a:pt x="9783035" y="9019164"/>
                  <a:pt x="9481659" y="8999538"/>
                </a:cubicBezTo>
                <a:cubicBezTo>
                  <a:pt x="9180283" y="8979912"/>
                  <a:pt x="8963307" y="8971678"/>
                  <a:pt x="8807767" y="8999538"/>
                </a:cubicBezTo>
                <a:cubicBezTo>
                  <a:pt x="8652227" y="9027398"/>
                  <a:pt x="8673253" y="8995436"/>
                  <a:pt x="8598860" y="8999538"/>
                </a:cubicBezTo>
                <a:cubicBezTo>
                  <a:pt x="8524467" y="9003640"/>
                  <a:pt x="8392156" y="9003978"/>
                  <a:pt x="8234959" y="8999538"/>
                </a:cubicBezTo>
                <a:cubicBezTo>
                  <a:pt x="8077762" y="8995098"/>
                  <a:pt x="7890020" y="8969041"/>
                  <a:pt x="7561067" y="8999538"/>
                </a:cubicBezTo>
                <a:cubicBezTo>
                  <a:pt x="7232114" y="9030035"/>
                  <a:pt x="7178221" y="9027255"/>
                  <a:pt x="6887175" y="8999538"/>
                </a:cubicBezTo>
                <a:cubicBezTo>
                  <a:pt x="6596129" y="8971821"/>
                  <a:pt x="6298629" y="9020881"/>
                  <a:pt x="6058288" y="8999538"/>
                </a:cubicBezTo>
                <a:cubicBezTo>
                  <a:pt x="5817947" y="8978195"/>
                  <a:pt x="5335466" y="9033058"/>
                  <a:pt x="5074406" y="8999538"/>
                </a:cubicBezTo>
                <a:cubicBezTo>
                  <a:pt x="4813346" y="8966018"/>
                  <a:pt x="4638610" y="8991870"/>
                  <a:pt x="4400514" y="8999538"/>
                </a:cubicBezTo>
                <a:cubicBezTo>
                  <a:pt x="4162418" y="9007206"/>
                  <a:pt x="4272495" y="9003360"/>
                  <a:pt x="4191607" y="8999538"/>
                </a:cubicBezTo>
                <a:cubicBezTo>
                  <a:pt x="4110719" y="8995716"/>
                  <a:pt x="4032102" y="9008497"/>
                  <a:pt x="3982701" y="8999538"/>
                </a:cubicBezTo>
                <a:cubicBezTo>
                  <a:pt x="3933300" y="8990579"/>
                  <a:pt x="3665081" y="9008089"/>
                  <a:pt x="3463804" y="8999538"/>
                </a:cubicBezTo>
                <a:cubicBezTo>
                  <a:pt x="3262527" y="8990987"/>
                  <a:pt x="3119239" y="8969429"/>
                  <a:pt x="2789912" y="8999538"/>
                </a:cubicBezTo>
                <a:cubicBezTo>
                  <a:pt x="2460585" y="9029647"/>
                  <a:pt x="2221741" y="9038211"/>
                  <a:pt x="1961025" y="8999538"/>
                </a:cubicBezTo>
                <a:cubicBezTo>
                  <a:pt x="1700309" y="8960865"/>
                  <a:pt x="1229372" y="8962575"/>
                  <a:pt x="977143" y="8999538"/>
                </a:cubicBezTo>
                <a:cubicBezTo>
                  <a:pt x="724914" y="9036501"/>
                  <a:pt x="260408" y="9003213"/>
                  <a:pt x="0" y="8999538"/>
                </a:cubicBezTo>
                <a:cubicBezTo>
                  <a:pt x="17605" y="8854537"/>
                  <a:pt x="-772" y="8612717"/>
                  <a:pt x="0" y="8397261"/>
                </a:cubicBezTo>
                <a:cubicBezTo>
                  <a:pt x="772" y="8181805"/>
                  <a:pt x="-25906" y="8020135"/>
                  <a:pt x="0" y="7794984"/>
                </a:cubicBezTo>
                <a:cubicBezTo>
                  <a:pt x="25906" y="7569833"/>
                  <a:pt x="8998" y="7317472"/>
                  <a:pt x="0" y="7192708"/>
                </a:cubicBezTo>
                <a:cubicBezTo>
                  <a:pt x="-8998" y="7067944"/>
                  <a:pt x="22053" y="6653059"/>
                  <a:pt x="0" y="6500436"/>
                </a:cubicBezTo>
                <a:cubicBezTo>
                  <a:pt x="-22053" y="6347813"/>
                  <a:pt x="-10741" y="6081657"/>
                  <a:pt x="0" y="5718168"/>
                </a:cubicBezTo>
                <a:cubicBezTo>
                  <a:pt x="10741" y="5354679"/>
                  <a:pt x="-18163" y="5433279"/>
                  <a:pt x="0" y="5205887"/>
                </a:cubicBezTo>
                <a:cubicBezTo>
                  <a:pt x="18163" y="4978495"/>
                  <a:pt x="15853" y="4676391"/>
                  <a:pt x="0" y="4513614"/>
                </a:cubicBezTo>
                <a:cubicBezTo>
                  <a:pt x="-15853" y="4350837"/>
                  <a:pt x="16277" y="4107845"/>
                  <a:pt x="0" y="4001333"/>
                </a:cubicBezTo>
                <a:cubicBezTo>
                  <a:pt x="-16277" y="3894821"/>
                  <a:pt x="-16659" y="3512163"/>
                  <a:pt x="0" y="3309061"/>
                </a:cubicBezTo>
                <a:cubicBezTo>
                  <a:pt x="16659" y="3105959"/>
                  <a:pt x="-3181" y="3043250"/>
                  <a:pt x="0" y="2796780"/>
                </a:cubicBezTo>
                <a:cubicBezTo>
                  <a:pt x="3181" y="2550310"/>
                  <a:pt x="27274" y="2249977"/>
                  <a:pt x="0" y="2014512"/>
                </a:cubicBezTo>
                <a:cubicBezTo>
                  <a:pt x="-27274" y="1779047"/>
                  <a:pt x="-21612" y="1516990"/>
                  <a:pt x="0" y="1322240"/>
                </a:cubicBezTo>
                <a:cubicBezTo>
                  <a:pt x="21612" y="1127490"/>
                  <a:pt x="33391" y="390676"/>
                  <a:pt x="0" y="0"/>
                </a:cubicBezTo>
                <a:close/>
              </a:path>
            </a:pathLst>
          </a:custGeom>
          <a:solidFill>
            <a:schemeClr val="lt1"/>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101" name="Google Shape;101;p14"/>
          <p:cNvSpPr/>
          <p:nvPr/>
        </p:nvSpPr>
        <p:spPr>
          <a:xfrm>
            <a:off x="101600" y="91442"/>
            <a:ext cx="15301481" cy="8798856"/>
          </a:xfrm>
          <a:prstGeom prst="rect">
            <a:avLst/>
          </a:prstGeom>
          <a:solidFill>
            <a:srgbClr val="004AA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102" name="Google Shape;102;p14"/>
          <p:cNvSpPr/>
          <p:nvPr/>
        </p:nvSpPr>
        <p:spPr>
          <a:xfrm>
            <a:off x="2196264" y="180540"/>
            <a:ext cx="11926971" cy="926664"/>
          </a:xfrm>
          <a:custGeom>
            <a:rect b="b" l="l" r="r" t="t"/>
            <a:pathLst>
              <a:path extrusionOk="0" fill="none" h="926664" w="11926971">
                <a:moveTo>
                  <a:pt x="0" y="0"/>
                </a:moveTo>
                <a:cubicBezTo>
                  <a:pt x="327482" y="-6815"/>
                  <a:pt x="608426" y="43006"/>
                  <a:pt x="834888" y="0"/>
                </a:cubicBezTo>
                <a:cubicBezTo>
                  <a:pt x="1061350" y="-43006"/>
                  <a:pt x="1334838" y="79723"/>
                  <a:pt x="1669776" y="0"/>
                </a:cubicBezTo>
                <a:cubicBezTo>
                  <a:pt x="2004714" y="-79723"/>
                  <a:pt x="2126738" y="82903"/>
                  <a:pt x="2504664" y="0"/>
                </a:cubicBezTo>
                <a:cubicBezTo>
                  <a:pt x="2882590" y="-82903"/>
                  <a:pt x="2955155" y="40113"/>
                  <a:pt x="3101012" y="0"/>
                </a:cubicBezTo>
                <a:cubicBezTo>
                  <a:pt x="3246869" y="-40113"/>
                  <a:pt x="3274687" y="3972"/>
                  <a:pt x="3339552" y="0"/>
                </a:cubicBezTo>
                <a:cubicBezTo>
                  <a:pt x="3404417" y="-3972"/>
                  <a:pt x="3808798" y="18873"/>
                  <a:pt x="4174440" y="0"/>
                </a:cubicBezTo>
                <a:cubicBezTo>
                  <a:pt x="4540082" y="-18873"/>
                  <a:pt x="4520294" y="48631"/>
                  <a:pt x="4651519" y="0"/>
                </a:cubicBezTo>
                <a:cubicBezTo>
                  <a:pt x="4782744" y="-48631"/>
                  <a:pt x="5122253" y="38782"/>
                  <a:pt x="5367137" y="0"/>
                </a:cubicBezTo>
                <a:cubicBezTo>
                  <a:pt x="5612021" y="-38782"/>
                  <a:pt x="5915191" y="44743"/>
                  <a:pt x="6202025" y="0"/>
                </a:cubicBezTo>
                <a:cubicBezTo>
                  <a:pt x="6488859" y="-44743"/>
                  <a:pt x="6457355" y="20177"/>
                  <a:pt x="6679104" y="0"/>
                </a:cubicBezTo>
                <a:cubicBezTo>
                  <a:pt x="6900853" y="-20177"/>
                  <a:pt x="7165823" y="6225"/>
                  <a:pt x="7394722" y="0"/>
                </a:cubicBezTo>
                <a:cubicBezTo>
                  <a:pt x="7623621" y="-6225"/>
                  <a:pt x="7568253" y="22894"/>
                  <a:pt x="7633261" y="0"/>
                </a:cubicBezTo>
                <a:cubicBezTo>
                  <a:pt x="7698269" y="-22894"/>
                  <a:pt x="7813460" y="4245"/>
                  <a:pt x="7991071" y="0"/>
                </a:cubicBezTo>
                <a:cubicBezTo>
                  <a:pt x="8168682" y="-4245"/>
                  <a:pt x="8214867" y="10551"/>
                  <a:pt x="8348880" y="0"/>
                </a:cubicBezTo>
                <a:cubicBezTo>
                  <a:pt x="8482893" y="-10551"/>
                  <a:pt x="8511585" y="1852"/>
                  <a:pt x="8587419" y="0"/>
                </a:cubicBezTo>
                <a:cubicBezTo>
                  <a:pt x="8663253" y="-1852"/>
                  <a:pt x="8812408" y="32852"/>
                  <a:pt x="8945228" y="0"/>
                </a:cubicBezTo>
                <a:cubicBezTo>
                  <a:pt x="9078048" y="-32852"/>
                  <a:pt x="9249650" y="33151"/>
                  <a:pt x="9422307" y="0"/>
                </a:cubicBezTo>
                <a:cubicBezTo>
                  <a:pt x="9594964" y="-33151"/>
                  <a:pt x="9744061" y="1827"/>
                  <a:pt x="10018656" y="0"/>
                </a:cubicBezTo>
                <a:cubicBezTo>
                  <a:pt x="10293251" y="-1827"/>
                  <a:pt x="10504457" y="2923"/>
                  <a:pt x="10734274" y="0"/>
                </a:cubicBezTo>
                <a:cubicBezTo>
                  <a:pt x="10964091" y="-2923"/>
                  <a:pt x="11408796" y="118272"/>
                  <a:pt x="11926971" y="0"/>
                </a:cubicBezTo>
                <a:cubicBezTo>
                  <a:pt x="11932696" y="221216"/>
                  <a:pt x="11914982" y="229251"/>
                  <a:pt x="11926971" y="444799"/>
                </a:cubicBezTo>
                <a:cubicBezTo>
                  <a:pt x="11938960" y="660347"/>
                  <a:pt x="11923243" y="734570"/>
                  <a:pt x="11926971" y="926664"/>
                </a:cubicBezTo>
                <a:cubicBezTo>
                  <a:pt x="11690330" y="932740"/>
                  <a:pt x="11623414" y="884087"/>
                  <a:pt x="11449892" y="926664"/>
                </a:cubicBezTo>
                <a:cubicBezTo>
                  <a:pt x="11276370" y="969241"/>
                  <a:pt x="11101399" y="886023"/>
                  <a:pt x="10972813" y="926664"/>
                </a:cubicBezTo>
                <a:cubicBezTo>
                  <a:pt x="10844227" y="967305"/>
                  <a:pt x="10578697" y="904596"/>
                  <a:pt x="10376465" y="926664"/>
                </a:cubicBezTo>
                <a:cubicBezTo>
                  <a:pt x="10174233" y="948732"/>
                  <a:pt x="10092609" y="904659"/>
                  <a:pt x="10018656" y="926664"/>
                </a:cubicBezTo>
                <a:cubicBezTo>
                  <a:pt x="9944703" y="948669"/>
                  <a:pt x="9870733" y="904997"/>
                  <a:pt x="9780116" y="926664"/>
                </a:cubicBezTo>
                <a:cubicBezTo>
                  <a:pt x="9689499" y="948331"/>
                  <a:pt x="9145654" y="917345"/>
                  <a:pt x="8945228" y="926664"/>
                </a:cubicBezTo>
                <a:cubicBezTo>
                  <a:pt x="8744802" y="935983"/>
                  <a:pt x="8497135" y="836258"/>
                  <a:pt x="8110340" y="926664"/>
                </a:cubicBezTo>
                <a:cubicBezTo>
                  <a:pt x="7723545" y="1017070"/>
                  <a:pt x="7773959" y="901949"/>
                  <a:pt x="7633261" y="926664"/>
                </a:cubicBezTo>
                <a:cubicBezTo>
                  <a:pt x="7492563" y="951379"/>
                  <a:pt x="7150142" y="919232"/>
                  <a:pt x="6917643" y="926664"/>
                </a:cubicBezTo>
                <a:cubicBezTo>
                  <a:pt x="6685144" y="934096"/>
                  <a:pt x="6632967" y="916930"/>
                  <a:pt x="6440564" y="926664"/>
                </a:cubicBezTo>
                <a:cubicBezTo>
                  <a:pt x="6248161" y="936398"/>
                  <a:pt x="5986406" y="832321"/>
                  <a:pt x="5605676" y="926664"/>
                </a:cubicBezTo>
                <a:cubicBezTo>
                  <a:pt x="5224946" y="1021007"/>
                  <a:pt x="5356263" y="898132"/>
                  <a:pt x="5128598" y="926664"/>
                </a:cubicBezTo>
                <a:cubicBezTo>
                  <a:pt x="4900933" y="955196"/>
                  <a:pt x="4691313" y="878877"/>
                  <a:pt x="4293710" y="926664"/>
                </a:cubicBezTo>
                <a:cubicBezTo>
                  <a:pt x="3896107" y="974451"/>
                  <a:pt x="4071770" y="925567"/>
                  <a:pt x="3935900" y="926664"/>
                </a:cubicBezTo>
                <a:cubicBezTo>
                  <a:pt x="3800030" y="927761"/>
                  <a:pt x="3765132" y="920543"/>
                  <a:pt x="3697361" y="926664"/>
                </a:cubicBezTo>
                <a:cubicBezTo>
                  <a:pt x="3629590" y="932785"/>
                  <a:pt x="3566310" y="902389"/>
                  <a:pt x="3458822" y="926664"/>
                </a:cubicBezTo>
                <a:cubicBezTo>
                  <a:pt x="3351334" y="950939"/>
                  <a:pt x="3155413" y="920175"/>
                  <a:pt x="2981743" y="926664"/>
                </a:cubicBezTo>
                <a:cubicBezTo>
                  <a:pt x="2808073" y="933153"/>
                  <a:pt x="2781699" y="908499"/>
                  <a:pt x="2623934" y="926664"/>
                </a:cubicBezTo>
                <a:cubicBezTo>
                  <a:pt x="2466169" y="944829"/>
                  <a:pt x="2064129" y="921615"/>
                  <a:pt x="1908315" y="926664"/>
                </a:cubicBezTo>
                <a:cubicBezTo>
                  <a:pt x="1752501" y="931713"/>
                  <a:pt x="1527759" y="886002"/>
                  <a:pt x="1311967" y="926664"/>
                </a:cubicBezTo>
                <a:cubicBezTo>
                  <a:pt x="1096175" y="967326"/>
                  <a:pt x="987921" y="879545"/>
                  <a:pt x="834888" y="926664"/>
                </a:cubicBezTo>
                <a:cubicBezTo>
                  <a:pt x="681855" y="973783"/>
                  <a:pt x="396879" y="915741"/>
                  <a:pt x="0" y="926664"/>
                </a:cubicBezTo>
                <a:cubicBezTo>
                  <a:pt x="-25558" y="746552"/>
                  <a:pt x="45500" y="596550"/>
                  <a:pt x="0" y="463332"/>
                </a:cubicBezTo>
                <a:cubicBezTo>
                  <a:pt x="-45500" y="330114"/>
                  <a:pt x="3222" y="204531"/>
                  <a:pt x="0" y="0"/>
                </a:cubicBezTo>
                <a:close/>
              </a:path>
              <a:path extrusionOk="0" h="926664" w="11926971">
                <a:moveTo>
                  <a:pt x="0" y="0"/>
                </a:moveTo>
                <a:cubicBezTo>
                  <a:pt x="153462" y="-6647"/>
                  <a:pt x="228170" y="29991"/>
                  <a:pt x="357809" y="0"/>
                </a:cubicBezTo>
                <a:cubicBezTo>
                  <a:pt x="487448" y="-29991"/>
                  <a:pt x="808603" y="7233"/>
                  <a:pt x="954158" y="0"/>
                </a:cubicBezTo>
                <a:cubicBezTo>
                  <a:pt x="1099713" y="-7233"/>
                  <a:pt x="1263226" y="2336"/>
                  <a:pt x="1550506" y="0"/>
                </a:cubicBezTo>
                <a:cubicBezTo>
                  <a:pt x="1837786" y="-2336"/>
                  <a:pt x="2023856" y="42709"/>
                  <a:pt x="2146855" y="0"/>
                </a:cubicBezTo>
                <a:cubicBezTo>
                  <a:pt x="2269854" y="-42709"/>
                  <a:pt x="2323604" y="15149"/>
                  <a:pt x="2385394" y="0"/>
                </a:cubicBezTo>
                <a:cubicBezTo>
                  <a:pt x="2447184" y="-15149"/>
                  <a:pt x="2619626" y="4428"/>
                  <a:pt x="2743203" y="0"/>
                </a:cubicBezTo>
                <a:cubicBezTo>
                  <a:pt x="2866780" y="-4428"/>
                  <a:pt x="3072687" y="24090"/>
                  <a:pt x="3339552" y="0"/>
                </a:cubicBezTo>
                <a:cubicBezTo>
                  <a:pt x="3606417" y="-24090"/>
                  <a:pt x="3480663" y="11439"/>
                  <a:pt x="3578091" y="0"/>
                </a:cubicBezTo>
                <a:cubicBezTo>
                  <a:pt x="3675519" y="-11439"/>
                  <a:pt x="3813696" y="31609"/>
                  <a:pt x="3935900" y="0"/>
                </a:cubicBezTo>
                <a:cubicBezTo>
                  <a:pt x="4058104" y="-31609"/>
                  <a:pt x="4085300" y="696"/>
                  <a:pt x="4174440" y="0"/>
                </a:cubicBezTo>
                <a:cubicBezTo>
                  <a:pt x="4263580" y="-696"/>
                  <a:pt x="4713909" y="63261"/>
                  <a:pt x="4890058" y="0"/>
                </a:cubicBezTo>
                <a:cubicBezTo>
                  <a:pt x="5066207" y="-63261"/>
                  <a:pt x="5127151" y="25839"/>
                  <a:pt x="5247867" y="0"/>
                </a:cubicBezTo>
                <a:cubicBezTo>
                  <a:pt x="5368583" y="-25839"/>
                  <a:pt x="5605530" y="33021"/>
                  <a:pt x="5724946" y="0"/>
                </a:cubicBezTo>
                <a:cubicBezTo>
                  <a:pt x="5844362" y="-33021"/>
                  <a:pt x="5937386" y="42106"/>
                  <a:pt x="6082755" y="0"/>
                </a:cubicBezTo>
                <a:cubicBezTo>
                  <a:pt x="6228124" y="-42106"/>
                  <a:pt x="6611976" y="24481"/>
                  <a:pt x="6798373" y="0"/>
                </a:cubicBezTo>
                <a:cubicBezTo>
                  <a:pt x="6984770" y="-24481"/>
                  <a:pt x="6932893" y="9781"/>
                  <a:pt x="7036913" y="0"/>
                </a:cubicBezTo>
                <a:cubicBezTo>
                  <a:pt x="7140933" y="-9781"/>
                  <a:pt x="7197729" y="20449"/>
                  <a:pt x="7275452" y="0"/>
                </a:cubicBezTo>
                <a:cubicBezTo>
                  <a:pt x="7353175" y="-20449"/>
                  <a:pt x="7424781" y="2163"/>
                  <a:pt x="7513992" y="0"/>
                </a:cubicBezTo>
                <a:cubicBezTo>
                  <a:pt x="7603203" y="-2163"/>
                  <a:pt x="7634564" y="1024"/>
                  <a:pt x="7752531" y="0"/>
                </a:cubicBezTo>
                <a:cubicBezTo>
                  <a:pt x="7870498" y="-1024"/>
                  <a:pt x="8160422" y="22382"/>
                  <a:pt x="8468149" y="0"/>
                </a:cubicBezTo>
                <a:cubicBezTo>
                  <a:pt x="8775876" y="-22382"/>
                  <a:pt x="8968036" y="18261"/>
                  <a:pt x="9183768" y="0"/>
                </a:cubicBezTo>
                <a:cubicBezTo>
                  <a:pt x="9399500" y="-18261"/>
                  <a:pt x="9844050" y="84153"/>
                  <a:pt x="10018656" y="0"/>
                </a:cubicBezTo>
                <a:cubicBezTo>
                  <a:pt x="10193262" y="-84153"/>
                  <a:pt x="10445745" y="51603"/>
                  <a:pt x="10734274" y="0"/>
                </a:cubicBezTo>
                <a:cubicBezTo>
                  <a:pt x="11022803" y="-51603"/>
                  <a:pt x="11204145" y="71326"/>
                  <a:pt x="11330622" y="0"/>
                </a:cubicBezTo>
                <a:cubicBezTo>
                  <a:pt x="11457099" y="-71326"/>
                  <a:pt x="11711930" y="10167"/>
                  <a:pt x="11926971" y="0"/>
                </a:cubicBezTo>
                <a:cubicBezTo>
                  <a:pt x="11949152" y="97214"/>
                  <a:pt x="11912615" y="277197"/>
                  <a:pt x="11926971" y="435532"/>
                </a:cubicBezTo>
                <a:cubicBezTo>
                  <a:pt x="11941327" y="593867"/>
                  <a:pt x="11884319" y="781663"/>
                  <a:pt x="11926971" y="926664"/>
                </a:cubicBezTo>
                <a:cubicBezTo>
                  <a:pt x="11586362" y="931861"/>
                  <a:pt x="11374662" y="884852"/>
                  <a:pt x="11211353" y="926664"/>
                </a:cubicBezTo>
                <a:cubicBezTo>
                  <a:pt x="11048044" y="968476"/>
                  <a:pt x="10930747" y="901198"/>
                  <a:pt x="10853544" y="926664"/>
                </a:cubicBezTo>
                <a:cubicBezTo>
                  <a:pt x="10776341" y="952130"/>
                  <a:pt x="10352289" y="872365"/>
                  <a:pt x="10018656" y="926664"/>
                </a:cubicBezTo>
                <a:cubicBezTo>
                  <a:pt x="9685023" y="980963"/>
                  <a:pt x="9773078" y="908003"/>
                  <a:pt x="9660847" y="926664"/>
                </a:cubicBezTo>
                <a:cubicBezTo>
                  <a:pt x="9548616" y="945325"/>
                  <a:pt x="9301269" y="865664"/>
                  <a:pt x="9064498" y="926664"/>
                </a:cubicBezTo>
                <a:cubicBezTo>
                  <a:pt x="8827727" y="987664"/>
                  <a:pt x="8805509" y="891301"/>
                  <a:pt x="8706689" y="926664"/>
                </a:cubicBezTo>
                <a:cubicBezTo>
                  <a:pt x="8607869" y="962027"/>
                  <a:pt x="8333781" y="887067"/>
                  <a:pt x="7991071" y="926664"/>
                </a:cubicBezTo>
                <a:cubicBezTo>
                  <a:pt x="7648361" y="966261"/>
                  <a:pt x="7771096" y="897744"/>
                  <a:pt x="7633261" y="926664"/>
                </a:cubicBezTo>
                <a:cubicBezTo>
                  <a:pt x="7495426" y="955584"/>
                  <a:pt x="7278535" y="893409"/>
                  <a:pt x="7036913" y="926664"/>
                </a:cubicBezTo>
                <a:cubicBezTo>
                  <a:pt x="6795291" y="959919"/>
                  <a:pt x="6509066" y="861545"/>
                  <a:pt x="6321295" y="926664"/>
                </a:cubicBezTo>
                <a:cubicBezTo>
                  <a:pt x="6133524" y="991783"/>
                  <a:pt x="5882302" y="856044"/>
                  <a:pt x="5724946" y="926664"/>
                </a:cubicBezTo>
                <a:cubicBezTo>
                  <a:pt x="5567590" y="997284"/>
                  <a:pt x="5301415" y="892137"/>
                  <a:pt x="5009328" y="926664"/>
                </a:cubicBezTo>
                <a:cubicBezTo>
                  <a:pt x="4717241" y="961191"/>
                  <a:pt x="4583051" y="867923"/>
                  <a:pt x="4412979" y="926664"/>
                </a:cubicBezTo>
                <a:cubicBezTo>
                  <a:pt x="4242907" y="985405"/>
                  <a:pt x="4066940" y="917377"/>
                  <a:pt x="3816631" y="926664"/>
                </a:cubicBezTo>
                <a:cubicBezTo>
                  <a:pt x="3566322" y="935951"/>
                  <a:pt x="3442353" y="916366"/>
                  <a:pt x="3339552" y="926664"/>
                </a:cubicBezTo>
                <a:cubicBezTo>
                  <a:pt x="3236751" y="936962"/>
                  <a:pt x="3184505" y="912434"/>
                  <a:pt x="3101012" y="926664"/>
                </a:cubicBezTo>
                <a:cubicBezTo>
                  <a:pt x="3017519" y="940894"/>
                  <a:pt x="2649630" y="879685"/>
                  <a:pt x="2504664" y="926664"/>
                </a:cubicBezTo>
                <a:cubicBezTo>
                  <a:pt x="2359698" y="973643"/>
                  <a:pt x="2033742" y="837414"/>
                  <a:pt x="1669776" y="926664"/>
                </a:cubicBezTo>
                <a:cubicBezTo>
                  <a:pt x="1305810" y="1015914"/>
                  <a:pt x="1292694" y="924433"/>
                  <a:pt x="1192697" y="926664"/>
                </a:cubicBezTo>
                <a:cubicBezTo>
                  <a:pt x="1092700" y="928895"/>
                  <a:pt x="440213" y="888051"/>
                  <a:pt x="0" y="926664"/>
                </a:cubicBezTo>
                <a:cubicBezTo>
                  <a:pt x="-30417" y="718524"/>
                  <a:pt x="14966" y="697630"/>
                  <a:pt x="0" y="491132"/>
                </a:cubicBezTo>
                <a:cubicBezTo>
                  <a:pt x="-14966" y="284634"/>
                  <a:pt x="2567" y="143935"/>
                  <a:pt x="0" y="0"/>
                </a:cubicBezTo>
                <a:close/>
              </a:path>
            </a:pathLst>
          </a:custGeom>
          <a:solidFill>
            <a:schemeClr val="lt1"/>
          </a:solidFill>
          <a:ln cap="flat" cmpd="sng" w="190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MX" sz="2711" u="none" cap="none" strike="noStrike">
                <a:solidFill>
                  <a:srgbClr val="000000"/>
                </a:solidFill>
                <a:latin typeface="Comic Sans MS"/>
                <a:ea typeface="Comic Sans MS"/>
                <a:cs typeface="Comic Sans MS"/>
                <a:sym typeface="Comic Sans MS"/>
              </a:rPr>
              <a:t>Adaptación y contexto: los hábitos y técnicas de estudio </a:t>
            </a:r>
            <a:endParaRPr/>
          </a:p>
          <a:p>
            <a:pPr indent="0" lvl="0" marL="0" marR="0" rtl="0" algn="ctr">
              <a:lnSpc>
                <a:spcPct val="100000"/>
              </a:lnSpc>
              <a:spcBef>
                <a:spcPts val="0"/>
              </a:spcBef>
              <a:spcAft>
                <a:spcPts val="0"/>
              </a:spcAft>
              <a:buClr>
                <a:schemeClr val="dk1"/>
              </a:buClr>
              <a:buSzPts val="2711"/>
              <a:buFont typeface="Calibri"/>
              <a:buNone/>
            </a:pPr>
            <a:r>
              <a:t/>
            </a:r>
            <a:endParaRPr b="0" i="0" sz="2711" u="none" cap="none" strike="noStrike">
              <a:solidFill>
                <a:srgbClr val="000000"/>
              </a:solidFill>
              <a:latin typeface="Comic Sans MS"/>
              <a:ea typeface="Comic Sans MS"/>
              <a:cs typeface="Comic Sans MS"/>
              <a:sym typeface="Comic Sans MS"/>
            </a:endParaRPr>
          </a:p>
        </p:txBody>
      </p:sp>
      <p:sp>
        <p:nvSpPr>
          <p:cNvPr id="103" name="Google Shape;103;p14"/>
          <p:cNvSpPr/>
          <p:nvPr/>
        </p:nvSpPr>
        <p:spPr>
          <a:xfrm flipH="1">
            <a:off x="446702" y="1123924"/>
            <a:ext cx="14132898" cy="7855472"/>
          </a:xfrm>
          <a:prstGeom prst="snip1Rect">
            <a:avLst>
              <a:gd fmla="val 16667" name="adj"/>
            </a:avLst>
          </a:prstGeom>
          <a:solidFill>
            <a:schemeClr val="lt1">
              <a:alpha val="67843"/>
            </a:schemeClr>
          </a:solidFill>
          <a:ln cap="flat" cmpd="sng" w="12700">
            <a:solidFill>
              <a:srgbClr val="31538F"/>
            </a:solidFill>
            <a:prstDash val="solid"/>
            <a:miter lim="800000"/>
            <a:headEnd len="sm" w="sm" type="none"/>
            <a:tailEnd len="sm" w="sm" type="none"/>
          </a:ln>
          <a:effectLst>
            <a:outerShdw blurRad="101600" rotWithShape="0" algn="ctr" dir="2400000" dist="50800">
              <a:srgbClr val="000000">
                <a:alpha val="4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104" name="Google Shape;104;p14"/>
          <p:cNvSpPr/>
          <p:nvPr/>
        </p:nvSpPr>
        <p:spPr>
          <a:xfrm>
            <a:off x="649901" y="1004499"/>
            <a:ext cx="5248091" cy="389658"/>
          </a:xfrm>
          <a:custGeom>
            <a:rect b="b" l="l" r="r" t="t"/>
            <a:pathLst>
              <a:path extrusionOk="0" fill="none" h="389658" w="5248091">
                <a:moveTo>
                  <a:pt x="0" y="0"/>
                </a:moveTo>
                <a:cubicBezTo>
                  <a:pt x="193383" y="-18878"/>
                  <a:pt x="419294" y="39191"/>
                  <a:pt x="583121" y="0"/>
                </a:cubicBezTo>
                <a:cubicBezTo>
                  <a:pt x="746948" y="-39191"/>
                  <a:pt x="868964" y="34741"/>
                  <a:pt x="1061281" y="0"/>
                </a:cubicBezTo>
                <a:cubicBezTo>
                  <a:pt x="1253598" y="-34741"/>
                  <a:pt x="1401599" y="30532"/>
                  <a:pt x="1486959" y="0"/>
                </a:cubicBezTo>
                <a:cubicBezTo>
                  <a:pt x="1572319" y="-30532"/>
                  <a:pt x="1798814" y="36677"/>
                  <a:pt x="1912638" y="0"/>
                </a:cubicBezTo>
                <a:cubicBezTo>
                  <a:pt x="2026462" y="-36677"/>
                  <a:pt x="2393938" y="26000"/>
                  <a:pt x="2600721" y="0"/>
                </a:cubicBezTo>
                <a:cubicBezTo>
                  <a:pt x="2807504" y="-26000"/>
                  <a:pt x="2854773" y="34885"/>
                  <a:pt x="3078880" y="0"/>
                </a:cubicBezTo>
                <a:cubicBezTo>
                  <a:pt x="3302987" y="-34885"/>
                  <a:pt x="3511898" y="10128"/>
                  <a:pt x="3662001" y="0"/>
                </a:cubicBezTo>
                <a:cubicBezTo>
                  <a:pt x="3812104" y="-10128"/>
                  <a:pt x="3977104" y="21014"/>
                  <a:pt x="4087680" y="0"/>
                </a:cubicBezTo>
                <a:cubicBezTo>
                  <a:pt x="4198256" y="-21014"/>
                  <a:pt x="4849616" y="84569"/>
                  <a:pt x="5248091" y="0"/>
                </a:cubicBezTo>
                <a:cubicBezTo>
                  <a:pt x="5284627" y="140326"/>
                  <a:pt x="5216355" y="253356"/>
                  <a:pt x="5248091" y="389658"/>
                </a:cubicBezTo>
                <a:cubicBezTo>
                  <a:pt x="5055201" y="454053"/>
                  <a:pt x="4869519" y="372860"/>
                  <a:pt x="4664970" y="389658"/>
                </a:cubicBezTo>
                <a:cubicBezTo>
                  <a:pt x="4460421" y="406456"/>
                  <a:pt x="4258798" y="350363"/>
                  <a:pt x="4081849" y="389658"/>
                </a:cubicBezTo>
                <a:cubicBezTo>
                  <a:pt x="3904900" y="428953"/>
                  <a:pt x="3635685" y="333690"/>
                  <a:pt x="3446246" y="389658"/>
                </a:cubicBezTo>
                <a:cubicBezTo>
                  <a:pt x="3256807" y="445626"/>
                  <a:pt x="2957544" y="334658"/>
                  <a:pt x="2810644" y="389658"/>
                </a:cubicBezTo>
                <a:cubicBezTo>
                  <a:pt x="2663744" y="444658"/>
                  <a:pt x="2474935" y="332593"/>
                  <a:pt x="2332485" y="389658"/>
                </a:cubicBezTo>
                <a:cubicBezTo>
                  <a:pt x="2190035" y="446723"/>
                  <a:pt x="1823174" y="345561"/>
                  <a:pt x="1644402" y="389658"/>
                </a:cubicBezTo>
                <a:cubicBezTo>
                  <a:pt x="1465630" y="433755"/>
                  <a:pt x="1237627" y="370962"/>
                  <a:pt x="956319" y="389658"/>
                </a:cubicBezTo>
                <a:cubicBezTo>
                  <a:pt x="675011" y="408354"/>
                  <a:pt x="667846" y="365419"/>
                  <a:pt x="530640" y="389658"/>
                </a:cubicBezTo>
                <a:cubicBezTo>
                  <a:pt x="393434" y="413897"/>
                  <a:pt x="168814" y="375720"/>
                  <a:pt x="0" y="389658"/>
                </a:cubicBezTo>
                <a:cubicBezTo>
                  <a:pt x="-41168" y="273249"/>
                  <a:pt x="23846" y="169686"/>
                  <a:pt x="0" y="0"/>
                </a:cubicBezTo>
                <a:close/>
              </a:path>
              <a:path extrusionOk="0" h="389658" w="5248091">
                <a:moveTo>
                  <a:pt x="0" y="0"/>
                </a:moveTo>
                <a:cubicBezTo>
                  <a:pt x="142132" y="-8406"/>
                  <a:pt x="316878" y="17194"/>
                  <a:pt x="425678" y="0"/>
                </a:cubicBezTo>
                <a:cubicBezTo>
                  <a:pt x="534478" y="-17194"/>
                  <a:pt x="759684" y="26553"/>
                  <a:pt x="956319" y="0"/>
                </a:cubicBezTo>
                <a:cubicBezTo>
                  <a:pt x="1152954" y="-26553"/>
                  <a:pt x="1337292" y="56966"/>
                  <a:pt x="1486959" y="0"/>
                </a:cubicBezTo>
                <a:cubicBezTo>
                  <a:pt x="1636626" y="-56966"/>
                  <a:pt x="1802464" y="22232"/>
                  <a:pt x="2017599" y="0"/>
                </a:cubicBezTo>
                <a:cubicBezTo>
                  <a:pt x="2232734" y="-22232"/>
                  <a:pt x="2395659" y="24881"/>
                  <a:pt x="2705682" y="0"/>
                </a:cubicBezTo>
                <a:cubicBezTo>
                  <a:pt x="3015705" y="-24881"/>
                  <a:pt x="3029245" y="40237"/>
                  <a:pt x="3183842" y="0"/>
                </a:cubicBezTo>
                <a:cubicBezTo>
                  <a:pt x="3338439" y="-40237"/>
                  <a:pt x="3561020" y="25746"/>
                  <a:pt x="3766963" y="0"/>
                </a:cubicBezTo>
                <a:cubicBezTo>
                  <a:pt x="3972906" y="-25746"/>
                  <a:pt x="4025139" y="2824"/>
                  <a:pt x="4245122" y="0"/>
                </a:cubicBezTo>
                <a:cubicBezTo>
                  <a:pt x="4465105" y="-2824"/>
                  <a:pt x="4984818" y="25533"/>
                  <a:pt x="5248091" y="0"/>
                </a:cubicBezTo>
                <a:cubicBezTo>
                  <a:pt x="5248687" y="135904"/>
                  <a:pt x="5216283" y="225067"/>
                  <a:pt x="5248091" y="389658"/>
                </a:cubicBezTo>
                <a:cubicBezTo>
                  <a:pt x="5072755" y="393206"/>
                  <a:pt x="4887273" y="381746"/>
                  <a:pt x="4664970" y="389658"/>
                </a:cubicBezTo>
                <a:cubicBezTo>
                  <a:pt x="4442667" y="397570"/>
                  <a:pt x="4236460" y="348791"/>
                  <a:pt x="4081849" y="389658"/>
                </a:cubicBezTo>
                <a:cubicBezTo>
                  <a:pt x="3927238" y="430525"/>
                  <a:pt x="3720426" y="335219"/>
                  <a:pt x="3393766" y="389658"/>
                </a:cubicBezTo>
                <a:cubicBezTo>
                  <a:pt x="3067106" y="444097"/>
                  <a:pt x="3101945" y="337647"/>
                  <a:pt x="2915606" y="389658"/>
                </a:cubicBezTo>
                <a:cubicBezTo>
                  <a:pt x="2729267" y="441669"/>
                  <a:pt x="2490658" y="349984"/>
                  <a:pt x="2332485" y="389658"/>
                </a:cubicBezTo>
                <a:cubicBezTo>
                  <a:pt x="2174312" y="429332"/>
                  <a:pt x="1832524" y="319013"/>
                  <a:pt x="1644402" y="389658"/>
                </a:cubicBezTo>
                <a:cubicBezTo>
                  <a:pt x="1456280" y="460303"/>
                  <a:pt x="1344539" y="342476"/>
                  <a:pt x="1113762" y="389658"/>
                </a:cubicBezTo>
                <a:cubicBezTo>
                  <a:pt x="882985" y="436840"/>
                  <a:pt x="482957" y="387258"/>
                  <a:pt x="0" y="389658"/>
                </a:cubicBezTo>
                <a:cubicBezTo>
                  <a:pt x="-18889" y="290388"/>
                  <a:pt x="11734" y="95124"/>
                  <a:pt x="0" y="0"/>
                </a:cubicBezTo>
                <a:close/>
              </a:path>
            </a:pathLst>
          </a:custGeom>
          <a:solidFill>
            <a:srgbClr val="FEE599"/>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32"/>
              <a:buFont typeface="Comic Sans MS"/>
              <a:buNone/>
            </a:pPr>
            <a:r>
              <a:rPr b="1" i="0" lang="es-MX" sz="1932" u="none" cap="none" strike="noStrike">
                <a:solidFill>
                  <a:srgbClr val="000000"/>
                </a:solidFill>
                <a:latin typeface="Comic Sans MS"/>
                <a:ea typeface="Comic Sans MS"/>
                <a:cs typeface="Comic Sans MS"/>
                <a:sym typeface="Comic Sans MS"/>
              </a:rPr>
              <a:t>Herramienta  </a:t>
            </a:r>
            <a:endParaRPr/>
          </a:p>
        </p:txBody>
      </p:sp>
      <p:sp>
        <p:nvSpPr>
          <p:cNvPr id="105" name="Google Shape;105;p14"/>
          <p:cNvSpPr txBox="1"/>
          <p:nvPr/>
        </p:nvSpPr>
        <p:spPr>
          <a:xfrm>
            <a:off x="1739900" y="1704474"/>
            <a:ext cx="12839700" cy="5158472"/>
          </a:xfrm>
          <a:prstGeom prst="rect">
            <a:avLst/>
          </a:prstGeom>
          <a:solidFill>
            <a:schemeClr val="lt1"/>
          </a:solidFill>
          <a:ln>
            <a:noFill/>
          </a:ln>
          <a:effectLst>
            <a:outerShdw blurRad="50800" sx="102000" rotWithShape="0" algn="ctr" dir="8040000" dist="50800" sy="102000">
              <a:srgbClr val="000000">
                <a:alpha val="42745"/>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Calibri"/>
              <a:buNone/>
            </a:pPr>
            <a:r>
              <a:t/>
            </a:r>
            <a:endParaRPr b="1" i="0" sz="1100" u="none" cap="none" strike="noStrike">
              <a:solidFill>
                <a:srgbClr val="C9C9C9"/>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C9C9C9"/>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C9C9C9"/>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600"/>
              <a:buFont typeface="Calibri"/>
              <a:buNone/>
            </a:pPr>
            <a:r>
              <a:t/>
            </a:r>
            <a:endParaRPr b="1" i="0" sz="1600" u="none" cap="none" strike="noStrike">
              <a:solidFill>
                <a:srgbClr val="C9C9C9"/>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2400"/>
              <a:buFont typeface="Calibri"/>
              <a:buNone/>
            </a:pPr>
            <a:r>
              <a:t/>
            </a:r>
            <a:endParaRPr b="1" i="0" sz="2400" u="none" cap="none" strike="noStrike">
              <a:solidFill>
                <a:srgbClr val="C9C9C9"/>
              </a:solidFill>
              <a:latin typeface="Calibri"/>
              <a:ea typeface="Calibri"/>
              <a:cs typeface="Calibri"/>
              <a:sym typeface="Calibri"/>
            </a:endParaRPr>
          </a:p>
          <a:p>
            <a:pPr indent="0" lvl="0" marL="0" marR="0" rtl="0" algn="ctr">
              <a:lnSpc>
                <a:spcPct val="100000"/>
              </a:lnSpc>
              <a:spcBef>
                <a:spcPts val="0"/>
              </a:spcBef>
              <a:spcAft>
                <a:spcPts val="0"/>
              </a:spcAft>
              <a:buClr>
                <a:srgbClr val="C9C9C9"/>
              </a:buClr>
              <a:buSzPts val="2400"/>
              <a:buFont typeface="Calibri"/>
              <a:buNone/>
            </a:pPr>
            <a:r>
              <a:rPr b="1" i="0" lang="es-MX" sz="2400" u="none" cap="none" strike="noStrike">
                <a:solidFill>
                  <a:srgbClr val="C9C9C9"/>
                </a:solidFill>
                <a:latin typeface="Calibri"/>
                <a:ea typeface="Calibri"/>
                <a:cs typeface="Calibri"/>
                <a:sym typeface="Calibri"/>
              </a:rPr>
              <a:t>Ubica aquí una captura de pantalla de tu mapa mental</a:t>
            </a:r>
            <a:endParaRPr/>
          </a:p>
        </p:txBody>
      </p:sp>
      <p:sp>
        <p:nvSpPr>
          <p:cNvPr id="106" name="Google Shape;106;p14"/>
          <p:cNvSpPr/>
          <p:nvPr/>
        </p:nvSpPr>
        <p:spPr>
          <a:xfrm>
            <a:off x="5836021" y="1706850"/>
            <a:ext cx="4813300" cy="389658"/>
          </a:xfrm>
          <a:custGeom>
            <a:rect b="b" l="l" r="r" t="t"/>
            <a:pathLst>
              <a:path extrusionOk="0" fill="none" h="389658" w="4813300">
                <a:moveTo>
                  <a:pt x="0" y="0"/>
                </a:moveTo>
                <a:cubicBezTo>
                  <a:pt x="148819" y="-55903"/>
                  <a:pt x="300223" y="42042"/>
                  <a:pt x="534811" y="0"/>
                </a:cubicBezTo>
                <a:cubicBezTo>
                  <a:pt x="769399" y="-42042"/>
                  <a:pt x="868090" y="51504"/>
                  <a:pt x="973356" y="0"/>
                </a:cubicBezTo>
                <a:cubicBezTo>
                  <a:pt x="1078623" y="-51504"/>
                  <a:pt x="1168844" y="25099"/>
                  <a:pt x="1363768" y="0"/>
                </a:cubicBezTo>
                <a:cubicBezTo>
                  <a:pt x="1558692" y="-25099"/>
                  <a:pt x="1626408" y="32886"/>
                  <a:pt x="1754180" y="0"/>
                </a:cubicBezTo>
                <a:cubicBezTo>
                  <a:pt x="1881952" y="-32886"/>
                  <a:pt x="2189563" y="23308"/>
                  <a:pt x="2385258" y="0"/>
                </a:cubicBezTo>
                <a:cubicBezTo>
                  <a:pt x="2580953" y="-23308"/>
                  <a:pt x="2719313" y="50701"/>
                  <a:pt x="2823803" y="0"/>
                </a:cubicBezTo>
                <a:cubicBezTo>
                  <a:pt x="2928294" y="-50701"/>
                  <a:pt x="3228768" y="50109"/>
                  <a:pt x="3358614" y="0"/>
                </a:cubicBezTo>
                <a:cubicBezTo>
                  <a:pt x="3488460" y="-50109"/>
                  <a:pt x="3601988" y="25536"/>
                  <a:pt x="3749026" y="0"/>
                </a:cubicBezTo>
                <a:cubicBezTo>
                  <a:pt x="3896064" y="-25536"/>
                  <a:pt x="4598553" y="2261"/>
                  <a:pt x="4813300" y="0"/>
                </a:cubicBezTo>
                <a:cubicBezTo>
                  <a:pt x="4849836" y="140326"/>
                  <a:pt x="4781564" y="253356"/>
                  <a:pt x="4813300" y="389658"/>
                </a:cubicBezTo>
                <a:cubicBezTo>
                  <a:pt x="4571805" y="398653"/>
                  <a:pt x="4443989" y="347220"/>
                  <a:pt x="4278489" y="389658"/>
                </a:cubicBezTo>
                <a:cubicBezTo>
                  <a:pt x="4112989" y="432096"/>
                  <a:pt x="3895228" y="352332"/>
                  <a:pt x="3743678" y="389658"/>
                </a:cubicBezTo>
                <a:cubicBezTo>
                  <a:pt x="3592128" y="426984"/>
                  <a:pt x="3317722" y="322889"/>
                  <a:pt x="3160734" y="389658"/>
                </a:cubicBezTo>
                <a:cubicBezTo>
                  <a:pt x="3003746" y="456427"/>
                  <a:pt x="2833293" y="344363"/>
                  <a:pt x="2577790" y="389658"/>
                </a:cubicBezTo>
                <a:cubicBezTo>
                  <a:pt x="2322287" y="434953"/>
                  <a:pt x="2243629" y="386722"/>
                  <a:pt x="2139244" y="389658"/>
                </a:cubicBezTo>
                <a:cubicBezTo>
                  <a:pt x="2034859" y="392594"/>
                  <a:pt x="1643702" y="346071"/>
                  <a:pt x="1508167" y="389658"/>
                </a:cubicBezTo>
                <a:cubicBezTo>
                  <a:pt x="1372632" y="433245"/>
                  <a:pt x="1011613" y="339110"/>
                  <a:pt x="877090" y="389658"/>
                </a:cubicBezTo>
                <a:cubicBezTo>
                  <a:pt x="742567" y="440206"/>
                  <a:pt x="573144" y="347813"/>
                  <a:pt x="486678" y="389658"/>
                </a:cubicBezTo>
                <a:cubicBezTo>
                  <a:pt x="400212" y="431503"/>
                  <a:pt x="100989" y="361531"/>
                  <a:pt x="0" y="389658"/>
                </a:cubicBezTo>
                <a:cubicBezTo>
                  <a:pt x="-41168" y="273249"/>
                  <a:pt x="23846" y="169686"/>
                  <a:pt x="0" y="0"/>
                </a:cubicBezTo>
                <a:close/>
              </a:path>
              <a:path extrusionOk="0" h="389658" w="4813300">
                <a:moveTo>
                  <a:pt x="0" y="0"/>
                </a:moveTo>
                <a:cubicBezTo>
                  <a:pt x="98874" y="-33003"/>
                  <a:pt x="277482" y="21564"/>
                  <a:pt x="390412" y="0"/>
                </a:cubicBezTo>
                <a:cubicBezTo>
                  <a:pt x="503342" y="-21564"/>
                  <a:pt x="688472" y="26292"/>
                  <a:pt x="877090" y="0"/>
                </a:cubicBezTo>
                <a:cubicBezTo>
                  <a:pt x="1065708" y="-26292"/>
                  <a:pt x="1123748" y="11263"/>
                  <a:pt x="1363768" y="0"/>
                </a:cubicBezTo>
                <a:cubicBezTo>
                  <a:pt x="1603788" y="-11263"/>
                  <a:pt x="1670652" y="18759"/>
                  <a:pt x="1850446" y="0"/>
                </a:cubicBezTo>
                <a:cubicBezTo>
                  <a:pt x="2030240" y="-18759"/>
                  <a:pt x="2342809" y="18099"/>
                  <a:pt x="2481524" y="0"/>
                </a:cubicBezTo>
                <a:cubicBezTo>
                  <a:pt x="2620239" y="-18099"/>
                  <a:pt x="2747329" y="43656"/>
                  <a:pt x="2920069" y="0"/>
                </a:cubicBezTo>
                <a:cubicBezTo>
                  <a:pt x="3092809" y="-43656"/>
                  <a:pt x="3346141" y="20882"/>
                  <a:pt x="3454880" y="0"/>
                </a:cubicBezTo>
                <a:cubicBezTo>
                  <a:pt x="3563619" y="-20882"/>
                  <a:pt x="3732658" y="46198"/>
                  <a:pt x="3893425" y="0"/>
                </a:cubicBezTo>
                <a:cubicBezTo>
                  <a:pt x="4054193" y="-46198"/>
                  <a:pt x="4382383" y="2007"/>
                  <a:pt x="4813300" y="0"/>
                </a:cubicBezTo>
                <a:cubicBezTo>
                  <a:pt x="4813896" y="135904"/>
                  <a:pt x="4781492" y="225067"/>
                  <a:pt x="4813300" y="389658"/>
                </a:cubicBezTo>
                <a:cubicBezTo>
                  <a:pt x="4683780" y="435574"/>
                  <a:pt x="4523422" y="387584"/>
                  <a:pt x="4278489" y="389658"/>
                </a:cubicBezTo>
                <a:cubicBezTo>
                  <a:pt x="4033556" y="391732"/>
                  <a:pt x="3881302" y="338824"/>
                  <a:pt x="3743678" y="389658"/>
                </a:cubicBezTo>
                <a:cubicBezTo>
                  <a:pt x="3606054" y="440492"/>
                  <a:pt x="3398904" y="326196"/>
                  <a:pt x="3112601" y="389658"/>
                </a:cubicBezTo>
                <a:cubicBezTo>
                  <a:pt x="2826298" y="453120"/>
                  <a:pt x="2799760" y="364335"/>
                  <a:pt x="2674056" y="389658"/>
                </a:cubicBezTo>
                <a:cubicBezTo>
                  <a:pt x="2548353" y="414981"/>
                  <a:pt x="2329524" y="358733"/>
                  <a:pt x="2139244" y="389658"/>
                </a:cubicBezTo>
                <a:cubicBezTo>
                  <a:pt x="1948964" y="420583"/>
                  <a:pt x="1743137" y="316581"/>
                  <a:pt x="1508167" y="389658"/>
                </a:cubicBezTo>
                <a:cubicBezTo>
                  <a:pt x="1273197" y="462735"/>
                  <a:pt x="1132107" y="366881"/>
                  <a:pt x="1021489" y="389658"/>
                </a:cubicBezTo>
                <a:cubicBezTo>
                  <a:pt x="910871" y="412435"/>
                  <a:pt x="460049" y="277556"/>
                  <a:pt x="0" y="389658"/>
                </a:cubicBezTo>
                <a:cubicBezTo>
                  <a:pt x="-18889" y="290388"/>
                  <a:pt x="11734" y="95124"/>
                  <a:pt x="0" y="0"/>
                </a:cubicBezTo>
                <a:close/>
              </a:path>
            </a:pathLst>
          </a:custGeom>
          <a:solidFill>
            <a:srgbClr val="9CC2E5"/>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32"/>
              <a:buFont typeface="Comic Sans MS"/>
              <a:buNone/>
            </a:pPr>
            <a:r>
              <a:rPr b="1" i="0" lang="es-MX" sz="1932" u="none" cap="none" strike="noStrike">
                <a:solidFill>
                  <a:srgbClr val="000000"/>
                </a:solidFill>
                <a:latin typeface="Comic Sans MS"/>
                <a:ea typeface="Comic Sans MS"/>
                <a:cs typeface="Comic Sans MS"/>
                <a:sym typeface="Comic Sans MS"/>
              </a:rPr>
              <a:t> Mapa Mental</a:t>
            </a:r>
            <a:endParaRPr/>
          </a:p>
        </p:txBody>
      </p:sp>
      <p:pic>
        <p:nvPicPr>
          <p:cNvPr id="107" name="Google Shape;107;p14"/>
          <p:cNvPicPr preferRelativeResize="0"/>
          <p:nvPr/>
        </p:nvPicPr>
        <p:blipFill rotWithShape="1">
          <a:blip r:embed="rId3">
            <a:alphaModFix/>
          </a:blip>
          <a:srcRect b="0" l="0" r="0" t="0"/>
          <a:stretch/>
        </p:blipFill>
        <p:spPr>
          <a:xfrm>
            <a:off x="1969476" y="1410877"/>
            <a:ext cx="12610123" cy="54687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p:nvPr/>
        </p:nvSpPr>
        <p:spPr>
          <a:xfrm>
            <a:off x="-19800" y="0"/>
            <a:ext cx="15499513" cy="8999538"/>
          </a:xfrm>
          <a:custGeom>
            <a:rect b="b" l="l" r="r" t="t"/>
            <a:pathLst>
              <a:path extrusionOk="0" fill="none" h="8999538" w="15499513">
                <a:moveTo>
                  <a:pt x="0" y="0"/>
                </a:moveTo>
                <a:cubicBezTo>
                  <a:pt x="278966" y="-18113"/>
                  <a:pt x="412424" y="-8539"/>
                  <a:pt x="673892" y="0"/>
                </a:cubicBezTo>
                <a:cubicBezTo>
                  <a:pt x="935360" y="8539"/>
                  <a:pt x="804633" y="-7298"/>
                  <a:pt x="882798" y="0"/>
                </a:cubicBezTo>
                <a:cubicBezTo>
                  <a:pt x="960963" y="7298"/>
                  <a:pt x="1072998" y="-3481"/>
                  <a:pt x="1246700" y="0"/>
                </a:cubicBezTo>
                <a:cubicBezTo>
                  <a:pt x="1420402" y="3481"/>
                  <a:pt x="1411360" y="4395"/>
                  <a:pt x="1455606" y="0"/>
                </a:cubicBezTo>
                <a:cubicBezTo>
                  <a:pt x="1499852" y="-4395"/>
                  <a:pt x="2175634" y="44660"/>
                  <a:pt x="2439489" y="0"/>
                </a:cubicBezTo>
                <a:cubicBezTo>
                  <a:pt x="2703344" y="-44660"/>
                  <a:pt x="3166237" y="-28873"/>
                  <a:pt x="3423371" y="0"/>
                </a:cubicBezTo>
                <a:cubicBezTo>
                  <a:pt x="3680505" y="28873"/>
                  <a:pt x="3776335" y="26515"/>
                  <a:pt x="4097263" y="0"/>
                </a:cubicBezTo>
                <a:cubicBezTo>
                  <a:pt x="4418191" y="-26515"/>
                  <a:pt x="4233821" y="3564"/>
                  <a:pt x="4306169" y="0"/>
                </a:cubicBezTo>
                <a:cubicBezTo>
                  <a:pt x="4378517" y="-3564"/>
                  <a:pt x="4773386" y="-32196"/>
                  <a:pt x="5135056" y="0"/>
                </a:cubicBezTo>
                <a:cubicBezTo>
                  <a:pt x="5496726" y="32196"/>
                  <a:pt x="5483993" y="-12789"/>
                  <a:pt x="5653953" y="0"/>
                </a:cubicBezTo>
                <a:cubicBezTo>
                  <a:pt x="5823913" y="12789"/>
                  <a:pt x="5785382" y="-4752"/>
                  <a:pt x="5862859" y="0"/>
                </a:cubicBezTo>
                <a:cubicBezTo>
                  <a:pt x="5940336" y="4752"/>
                  <a:pt x="6365545" y="-1944"/>
                  <a:pt x="6536751" y="0"/>
                </a:cubicBezTo>
                <a:cubicBezTo>
                  <a:pt x="6707957" y="1944"/>
                  <a:pt x="6960655" y="40950"/>
                  <a:pt x="7365638" y="0"/>
                </a:cubicBezTo>
                <a:cubicBezTo>
                  <a:pt x="7770621" y="-40950"/>
                  <a:pt x="7629579" y="-17826"/>
                  <a:pt x="7729540" y="0"/>
                </a:cubicBezTo>
                <a:cubicBezTo>
                  <a:pt x="7829501" y="17826"/>
                  <a:pt x="8383177" y="15818"/>
                  <a:pt x="8558427" y="0"/>
                </a:cubicBezTo>
                <a:cubicBezTo>
                  <a:pt x="8733677" y="-15818"/>
                  <a:pt x="9084574" y="10469"/>
                  <a:pt x="9232319" y="0"/>
                </a:cubicBezTo>
                <a:cubicBezTo>
                  <a:pt x="9380064" y="-10469"/>
                  <a:pt x="9517088" y="-5222"/>
                  <a:pt x="9596220" y="0"/>
                </a:cubicBezTo>
                <a:cubicBezTo>
                  <a:pt x="9675352" y="5222"/>
                  <a:pt x="9721849" y="3728"/>
                  <a:pt x="9805127" y="0"/>
                </a:cubicBezTo>
                <a:cubicBezTo>
                  <a:pt x="9888405" y="-3728"/>
                  <a:pt x="10563464" y="-37106"/>
                  <a:pt x="10789009" y="0"/>
                </a:cubicBezTo>
                <a:cubicBezTo>
                  <a:pt x="11014554" y="37106"/>
                  <a:pt x="11220941" y="18200"/>
                  <a:pt x="11462901" y="0"/>
                </a:cubicBezTo>
                <a:cubicBezTo>
                  <a:pt x="11704861" y="-18200"/>
                  <a:pt x="11653556" y="-11095"/>
                  <a:pt x="11826802" y="0"/>
                </a:cubicBezTo>
                <a:cubicBezTo>
                  <a:pt x="12000048" y="11095"/>
                  <a:pt x="12261478" y="27513"/>
                  <a:pt x="12500694" y="0"/>
                </a:cubicBezTo>
                <a:cubicBezTo>
                  <a:pt x="12739910" y="-27513"/>
                  <a:pt x="13149987" y="36953"/>
                  <a:pt x="13484576" y="0"/>
                </a:cubicBezTo>
                <a:cubicBezTo>
                  <a:pt x="13819165" y="-36953"/>
                  <a:pt x="13984581" y="28025"/>
                  <a:pt x="14158468" y="0"/>
                </a:cubicBezTo>
                <a:cubicBezTo>
                  <a:pt x="14332355" y="-28025"/>
                  <a:pt x="14499600" y="-30334"/>
                  <a:pt x="14832360" y="0"/>
                </a:cubicBezTo>
                <a:cubicBezTo>
                  <a:pt x="15165120" y="30334"/>
                  <a:pt x="15248629" y="-25396"/>
                  <a:pt x="15499513" y="0"/>
                </a:cubicBezTo>
                <a:cubicBezTo>
                  <a:pt x="15498376" y="107045"/>
                  <a:pt x="15517723" y="223684"/>
                  <a:pt x="15499513" y="422286"/>
                </a:cubicBezTo>
                <a:cubicBezTo>
                  <a:pt x="15481303" y="620888"/>
                  <a:pt x="15478496" y="869455"/>
                  <a:pt x="15499513" y="1204554"/>
                </a:cubicBezTo>
                <a:cubicBezTo>
                  <a:pt x="15520530" y="1539653"/>
                  <a:pt x="15510740" y="1598917"/>
                  <a:pt x="15499513" y="1716835"/>
                </a:cubicBezTo>
                <a:cubicBezTo>
                  <a:pt x="15488286" y="1834753"/>
                  <a:pt x="15483833" y="2021251"/>
                  <a:pt x="15499513" y="2229116"/>
                </a:cubicBezTo>
                <a:cubicBezTo>
                  <a:pt x="15515193" y="2436981"/>
                  <a:pt x="15486950" y="2798785"/>
                  <a:pt x="15499513" y="3011384"/>
                </a:cubicBezTo>
                <a:cubicBezTo>
                  <a:pt x="15512076" y="3223983"/>
                  <a:pt x="15509591" y="3278191"/>
                  <a:pt x="15499513" y="3523665"/>
                </a:cubicBezTo>
                <a:cubicBezTo>
                  <a:pt x="15489435" y="3769139"/>
                  <a:pt x="15520112" y="4056341"/>
                  <a:pt x="15499513" y="4305933"/>
                </a:cubicBezTo>
                <a:cubicBezTo>
                  <a:pt x="15478914" y="4555525"/>
                  <a:pt x="15514759" y="4519393"/>
                  <a:pt x="15499513" y="4728219"/>
                </a:cubicBezTo>
                <a:cubicBezTo>
                  <a:pt x="15484267" y="4937045"/>
                  <a:pt x="15492224" y="5060164"/>
                  <a:pt x="15499513" y="5330496"/>
                </a:cubicBezTo>
                <a:cubicBezTo>
                  <a:pt x="15506802" y="5600828"/>
                  <a:pt x="15515623" y="5954893"/>
                  <a:pt x="15499513" y="6112763"/>
                </a:cubicBezTo>
                <a:cubicBezTo>
                  <a:pt x="15483403" y="6270633"/>
                  <a:pt x="15522678" y="6455499"/>
                  <a:pt x="15499513" y="6625045"/>
                </a:cubicBezTo>
                <a:cubicBezTo>
                  <a:pt x="15476348" y="6794591"/>
                  <a:pt x="15510587" y="7054093"/>
                  <a:pt x="15499513" y="7227321"/>
                </a:cubicBezTo>
                <a:cubicBezTo>
                  <a:pt x="15488439" y="7400549"/>
                  <a:pt x="15514478" y="7609434"/>
                  <a:pt x="15499513" y="7829598"/>
                </a:cubicBezTo>
                <a:cubicBezTo>
                  <a:pt x="15484548" y="8049762"/>
                  <a:pt x="15506589" y="8073759"/>
                  <a:pt x="15499513" y="8251884"/>
                </a:cubicBezTo>
                <a:cubicBezTo>
                  <a:pt x="15492437" y="8430009"/>
                  <a:pt x="15464340" y="8670122"/>
                  <a:pt x="15499513" y="8999538"/>
                </a:cubicBezTo>
                <a:cubicBezTo>
                  <a:pt x="15259442" y="9030808"/>
                  <a:pt x="14968929" y="9041789"/>
                  <a:pt x="14515631" y="8999538"/>
                </a:cubicBezTo>
                <a:cubicBezTo>
                  <a:pt x="14062333" y="8957287"/>
                  <a:pt x="14164035" y="9024375"/>
                  <a:pt x="13996734" y="8999538"/>
                </a:cubicBezTo>
                <a:cubicBezTo>
                  <a:pt x="13829433" y="8974701"/>
                  <a:pt x="13592917" y="9022861"/>
                  <a:pt x="13322842" y="8999538"/>
                </a:cubicBezTo>
                <a:cubicBezTo>
                  <a:pt x="13052767" y="8976215"/>
                  <a:pt x="13199264" y="9007941"/>
                  <a:pt x="13113936" y="8999538"/>
                </a:cubicBezTo>
                <a:cubicBezTo>
                  <a:pt x="13028608" y="8991135"/>
                  <a:pt x="12721160" y="8980468"/>
                  <a:pt x="12595039" y="8999538"/>
                </a:cubicBezTo>
                <a:cubicBezTo>
                  <a:pt x="12468918" y="9018608"/>
                  <a:pt x="12396350" y="8999295"/>
                  <a:pt x="12231137" y="8999538"/>
                </a:cubicBezTo>
                <a:cubicBezTo>
                  <a:pt x="12065924" y="8999781"/>
                  <a:pt x="11938602" y="9016149"/>
                  <a:pt x="11712241" y="8999538"/>
                </a:cubicBezTo>
                <a:cubicBezTo>
                  <a:pt x="11485880" y="8982927"/>
                  <a:pt x="11118043" y="9019035"/>
                  <a:pt x="10728359" y="8999538"/>
                </a:cubicBezTo>
                <a:cubicBezTo>
                  <a:pt x="10338675" y="8980041"/>
                  <a:pt x="10374073" y="9004441"/>
                  <a:pt x="10209462" y="8999538"/>
                </a:cubicBezTo>
                <a:cubicBezTo>
                  <a:pt x="10044851" y="8994635"/>
                  <a:pt x="9970851" y="9001092"/>
                  <a:pt x="9845560" y="8999538"/>
                </a:cubicBezTo>
                <a:cubicBezTo>
                  <a:pt x="9720269" y="8997984"/>
                  <a:pt x="9705468" y="9006725"/>
                  <a:pt x="9636654" y="8999538"/>
                </a:cubicBezTo>
                <a:cubicBezTo>
                  <a:pt x="9567840" y="8992351"/>
                  <a:pt x="8962516" y="9019384"/>
                  <a:pt x="8652772" y="8999538"/>
                </a:cubicBezTo>
                <a:cubicBezTo>
                  <a:pt x="8343028" y="8979692"/>
                  <a:pt x="8096105" y="9029289"/>
                  <a:pt x="7668889" y="8999538"/>
                </a:cubicBezTo>
                <a:cubicBezTo>
                  <a:pt x="7241673" y="8969787"/>
                  <a:pt x="7296897" y="9004802"/>
                  <a:pt x="7149993" y="8999538"/>
                </a:cubicBezTo>
                <a:cubicBezTo>
                  <a:pt x="7003089" y="8994274"/>
                  <a:pt x="6986906" y="8998555"/>
                  <a:pt x="6941086" y="8999538"/>
                </a:cubicBezTo>
                <a:cubicBezTo>
                  <a:pt x="6895266" y="9000521"/>
                  <a:pt x="6586295" y="9021235"/>
                  <a:pt x="6422190" y="8999538"/>
                </a:cubicBezTo>
                <a:cubicBezTo>
                  <a:pt x="6258085" y="8977841"/>
                  <a:pt x="5739897" y="9033886"/>
                  <a:pt x="5438307" y="8999538"/>
                </a:cubicBezTo>
                <a:cubicBezTo>
                  <a:pt x="5136717" y="8965190"/>
                  <a:pt x="5025051" y="8972180"/>
                  <a:pt x="4764416" y="8999538"/>
                </a:cubicBezTo>
                <a:cubicBezTo>
                  <a:pt x="4503781" y="9026896"/>
                  <a:pt x="4650277" y="8999066"/>
                  <a:pt x="4555509" y="8999538"/>
                </a:cubicBezTo>
                <a:cubicBezTo>
                  <a:pt x="4460741" y="9000010"/>
                  <a:pt x="4216305" y="8986165"/>
                  <a:pt x="4036612" y="8999538"/>
                </a:cubicBezTo>
                <a:cubicBezTo>
                  <a:pt x="3856919" y="9012911"/>
                  <a:pt x="3499512" y="8988008"/>
                  <a:pt x="3052730" y="8999538"/>
                </a:cubicBezTo>
                <a:cubicBezTo>
                  <a:pt x="2605948" y="9011068"/>
                  <a:pt x="2687149" y="9012008"/>
                  <a:pt x="2378838" y="8999538"/>
                </a:cubicBezTo>
                <a:cubicBezTo>
                  <a:pt x="2070527" y="8987068"/>
                  <a:pt x="2116201" y="8985446"/>
                  <a:pt x="2014937" y="8999538"/>
                </a:cubicBezTo>
                <a:cubicBezTo>
                  <a:pt x="1913673" y="9013630"/>
                  <a:pt x="1901239" y="8999067"/>
                  <a:pt x="1806030" y="8999538"/>
                </a:cubicBezTo>
                <a:cubicBezTo>
                  <a:pt x="1710821" y="9000009"/>
                  <a:pt x="1258880" y="9034364"/>
                  <a:pt x="822148" y="8999538"/>
                </a:cubicBezTo>
                <a:cubicBezTo>
                  <a:pt x="385416" y="8964712"/>
                  <a:pt x="167228" y="9007576"/>
                  <a:pt x="0" y="8999538"/>
                </a:cubicBezTo>
                <a:cubicBezTo>
                  <a:pt x="-5881" y="8818564"/>
                  <a:pt x="17909" y="8549722"/>
                  <a:pt x="0" y="8217270"/>
                </a:cubicBezTo>
                <a:cubicBezTo>
                  <a:pt x="-17909" y="7884818"/>
                  <a:pt x="-12500" y="7867511"/>
                  <a:pt x="0" y="7524998"/>
                </a:cubicBezTo>
                <a:cubicBezTo>
                  <a:pt x="12500" y="7182485"/>
                  <a:pt x="-11066" y="7058944"/>
                  <a:pt x="0" y="6652735"/>
                </a:cubicBezTo>
                <a:cubicBezTo>
                  <a:pt x="11066" y="6246526"/>
                  <a:pt x="28935" y="6339816"/>
                  <a:pt x="0" y="6050459"/>
                </a:cubicBezTo>
                <a:cubicBezTo>
                  <a:pt x="-28935" y="5761102"/>
                  <a:pt x="-38455" y="5565457"/>
                  <a:pt x="0" y="5268191"/>
                </a:cubicBezTo>
                <a:cubicBezTo>
                  <a:pt x="38455" y="4970925"/>
                  <a:pt x="15860" y="4799656"/>
                  <a:pt x="0" y="4575919"/>
                </a:cubicBezTo>
                <a:cubicBezTo>
                  <a:pt x="-15860" y="4352182"/>
                  <a:pt x="8815" y="4358596"/>
                  <a:pt x="0" y="4153633"/>
                </a:cubicBezTo>
                <a:cubicBezTo>
                  <a:pt x="-8815" y="3948670"/>
                  <a:pt x="11818" y="3672685"/>
                  <a:pt x="0" y="3281370"/>
                </a:cubicBezTo>
                <a:cubicBezTo>
                  <a:pt x="-11818" y="2890055"/>
                  <a:pt x="4398" y="3015058"/>
                  <a:pt x="0" y="2769089"/>
                </a:cubicBezTo>
                <a:cubicBezTo>
                  <a:pt x="-4398" y="2523120"/>
                  <a:pt x="-9029" y="2417926"/>
                  <a:pt x="0" y="2166812"/>
                </a:cubicBezTo>
                <a:cubicBezTo>
                  <a:pt x="9029" y="1915698"/>
                  <a:pt x="-5749" y="1714449"/>
                  <a:pt x="0" y="1294549"/>
                </a:cubicBezTo>
                <a:cubicBezTo>
                  <a:pt x="5749" y="874649"/>
                  <a:pt x="48259" y="346019"/>
                  <a:pt x="0" y="0"/>
                </a:cubicBezTo>
                <a:close/>
              </a:path>
              <a:path extrusionOk="0" h="8999538" w="15499513">
                <a:moveTo>
                  <a:pt x="0" y="0"/>
                </a:moveTo>
                <a:cubicBezTo>
                  <a:pt x="254996" y="2518"/>
                  <a:pt x="376142" y="-11848"/>
                  <a:pt x="518897" y="0"/>
                </a:cubicBezTo>
                <a:cubicBezTo>
                  <a:pt x="661652" y="11848"/>
                  <a:pt x="805039" y="-23060"/>
                  <a:pt x="1037793" y="0"/>
                </a:cubicBezTo>
                <a:cubicBezTo>
                  <a:pt x="1270547" y="23060"/>
                  <a:pt x="1750512" y="6035"/>
                  <a:pt x="2021676" y="0"/>
                </a:cubicBezTo>
                <a:cubicBezTo>
                  <a:pt x="2292840" y="-6035"/>
                  <a:pt x="2494007" y="26005"/>
                  <a:pt x="2850563" y="0"/>
                </a:cubicBezTo>
                <a:cubicBezTo>
                  <a:pt x="3207119" y="-26005"/>
                  <a:pt x="3387884" y="1343"/>
                  <a:pt x="3679450" y="0"/>
                </a:cubicBezTo>
                <a:cubicBezTo>
                  <a:pt x="3971016" y="-1343"/>
                  <a:pt x="4063124" y="22272"/>
                  <a:pt x="4198346" y="0"/>
                </a:cubicBezTo>
                <a:cubicBezTo>
                  <a:pt x="4333568" y="-22272"/>
                  <a:pt x="4557356" y="835"/>
                  <a:pt x="4872238" y="0"/>
                </a:cubicBezTo>
                <a:cubicBezTo>
                  <a:pt x="5187120" y="-835"/>
                  <a:pt x="5222395" y="-15580"/>
                  <a:pt x="5546130" y="0"/>
                </a:cubicBezTo>
                <a:cubicBezTo>
                  <a:pt x="5869865" y="15580"/>
                  <a:pt x="5681310" y="715"/>
                  <a:pt x="5755037" y="0"/>
                </a:cubicBezTo>
                <a:cubicBezTo>
                  <a:pt x="5828764" y="-715"/>
                  <a:pt x="6285338" y="9590"/>
                  <a:pt x="6738919" y="0"/>
                </a:cubicBezTo>
                <a:cubicBezTo>
                  <a:pt x="7192500" y="-9590"/>
                  <a:pt x="7012067" y="-4417"/>
                  <a:pt x="7102820" y="0"/>
                </a:cubicBezTo>
                <a:cubicBezTo>
                  <a:pt x="7193573" y="4417"/>
                  <a:pt x="7398447" y="15876"/>
                  <a:pt x="7621717" y="0"/>
                </a:cubicBezTo>
                <a:cubicBezTo>
                  <a:pt x="7844987" y="-15876"/>
                  <a:pt x="8071964" y="-24849"/>
                  <a:pt x="8295609" y="0"/>
                </a:cubicBezTo>
                <a:cubicBezTo>
                  <a:pt x="8519254" y="24849"/>
                  <a:pt x="8676063" y="10746"/>
                  <a:pt x="8814506" y="0"/>
                </a:cubicBezTo>
                <a:cubicBezTo>
                  <a:pt x="8952949" y="-10746"/>
                  <a:pt x="9190924" y="4879"/>
                  <a:pt x="9333402" y="0"/>
                </a:cubicBezTo>
                <a:cubicBezTo>
                  <a:pt x="9475880" y="-4879"/>
                  <a:pt x="9860560" y="-43584"/>
                  <a:pt x="10317285" y="0"/>
                </a:cubicBezTo>
                <a:cubicBezTo>
                  <a:pt x="10774010" y="43584"/>
                  <a:pt x="10474054" y="5965"/>
                  <a:pt x="10526191" y="0"/>
                </a:cubicBezTo>
                <a:cubicBezTo>
                  <a:pt x="10578328" y="-5965"/>
                  <a:pt x="11024775" y="33463"/>
                  <a:pt x="11200083" y="0"/>
                </a:cubicBezTo>
                <a:cubicBezTo>
                  <a:pt x="11375391" y="-33463"/>
                  <a:pt x="11631842" y="9299"/>
                  <a:pt x="12028970" y="0"/>
                </a:cubicBezTo>
                <a:cubicBezTo>
                  <a:pt x="12426098" y="-9299"/>
                  <a:pt x="12811648" y="-14251"/>
                  <a:pt x="13012852" y="0"/>
                </a:cubicBezTo>
                <a:cubicBezTo>
                  <a:pt x="13214056" y="14251"/>
                  <a:pt x="13769635" y="10985"/>
                  <a:pt x="13996734" y="0"/>
                </a:cubicBezTo>
                <a:cubicBezTo>
                  <a:pt x="14223833" y="-10985"/>
                  <a:pt x="14187140" y="13307"/>
                  <a:pt x="14360636" y="0"/>
                </a:cubicBezTo>
                <a:cubicBezTo>
                  <a:pt x="14534132" y="-13307"/>
                  <a:pt x="15151352" y="-10665"/>
                  <a:pt x="15499513" y="0"/>
                </a:cubicBezTo>
                <a:cubicBezTo>
                  <a:pt x="15516182" y="192301"/>
                  <a:pt x="15458284" y="634511"/>
                  <a:pt x="15499513" y="872263"/>
                </a:cubicBezTo>
                <a:cubicBezTo>
                  <a:pt x="15540742" y="1110015"/>
                  <a:pt x="15497418" y="1108537"/>
                  <a:pt x="15499513" y="1294549"/>
                </a:cubicBezTo>
                <a:cubicBezTo>
                  <a:pt x="15501608" y="1480561"/>
                  <a:pt x="15485853" y="1743807"/>
                  <a:pt x="15499513" y="1896826"/>
                </a:cubicBezTo>
                <a:cubicBezTo>
                  <a:pt x="15513173" y="2049845"/>
                  <a:pt x="15527303" y="2417449"/>
                  <a:pt x="15499513" y="2589098"/>
                </a:cubicBezTo>
                <a:cubicBezTo>
                  <a:pt x="15471723" y="2760747"/>
                  <a:pt x="15476859" y="3130350"/>
                  <a:pt x="15499513" y="3461361"/>
                </a:cubicBezTo>
                <a:cubicBezTo>
                  <a:pt x="15522167" y="3792372"/>
                  <a:pt x="15494393" y="3936337"/>
                  <a:pt x="15499513" y="4153633"/>
                </a:cubicBezTo>
                <a:cubicBezTo>
                  <a:pt x="15504633" y="4370929"/>
                  <a:pt x="15536131" y="4804160"/>
                  <a:pt x="15499513" y="5025896"/>
                </a:cubicBezTo>
                <a:cubicBezTo>
                  <a:pt x="15462895" y="5247632"/>
                  <a:pt x="15475090" y="5343157"/>
                  <a:pt x="15499513" y="5538177"/>
                </a:cubicBezTo>
                <a:cubicBezTo>
                  <a:pt x="15523936" y="5733197"/>
                  <a:pt x="15475214" y="5804192"/>
                  <a:pt x="15499513" y="6050459"/>
                </a:cubicBezTo>
                <a:cubicBezTo>
                  <a:pt x="15523812" y="6296726"/>
                  <a:pt x="15530012" y="6607463"/>
                  <a:pt x="15499513" y="6832726"/>
                </a:cubicBezTo>
                <a:cubicBezTo>
                  <a:pt x="15469014" y="7057989"/>
                  <a:pt x="15515448" y="7147026"/>
                  <a:pt x="15499513" y="7255012"/>
                </a:cubicBezTo>
                <a:cubicBezTo>
                  <a:pt x="15483578" y="7362998"/>
                  <a:pt x="15525859" y="7850919"/>
                  <a:pt x="15499513" y="8127275"/>
                </a:cubicBezTo>
                <a:cubicBezTo>
                  <a:pt x="15473167" y="8403631"/>
                  <a:pt x="15464776" y="8783251"/>
                  <a:pt x="15499513" y="8999538"/>
                </a:cubicBezTo>
                <a:cubicBezTo>
                  <a:pt x="15448543" y="9008300"/>
                  <a:pt x="15355380" y="8996231"/>
                  <a:pt x="15290607" y="8999538"/>
                </a:cubicBezTo>
                <a:cubicBezTo>
                  <a:pt x="15225834" y="9002845"/>
                  <a:pt x="14838388" y="8977458"/>
                  <a:pt x="14461720" y="8999538"/>
                </a:cubicBezTo>
                <a:cubicBezTo>
                  <a:pt x="14085052" y="9021618"/>
                  <a:pt x="14248106" y="9016979"/>
                  <a:pt x="14097818" y="8999538"/>
                </a:cubicBezTo>
                <a:cubicBezTo>
                  <a:pt x="13947530" y="8982097"/>
                  <a:pt x="13775941" y="9015645"/>
                  <a:pt x="13578921" y="8999538"/>
                </a:cubicBezTo>
                <a:cubicBezTo>
                  <a:pt x="13381901" y="8983431"/>
                  <a:pt x="13437513" y="9000889"/>
                  <a:pt x="13370015" y="8999538"/>
                </a:cubicBezTo>
                <a:cubicBezTo>
                  <a:pt x="13302517" y="8998187"/>
                  <a:pt x="13041980" y="8976469"/>
                  <a:pt x="12851118" y="8999538"/>
                </a:cubicBezTo>
                <a:cubicBezTo>
                  <a:pt x="12660256" y="9022607"/>
                  <a:pt x="12281666" y="8963085"/>
                  <a:pt x="11867236" y="8999538"/>
                </a:cubicBezTo>
                <a:cubicBezTo>
                  <a:pt x="11452806" y="9035991"/>
                  <a:pt x="11291473" y="9028224"/>
                  <a:pt x="11038349" y="8999538"/>
                </a:cubicBezTo>
                <a:cubicBezTo>
                  <a:pt x="10785225" y="8970852"/>
                  <a:pt x="10515364" y="9028079"/>
                  <a:pt x="10364457" y="8999538"/>
                </a:cubicBezTo>
                <a:cubicBezTo>
                  <a:pt x="10213550" y="8970997"/>
                  <a:pt x="10197990" y="9003613"/>
                  <a:pt x="10155550" y="8999538"/>
                </a:cubicBezTo>
                <a:cubicBezTo>
                  <a:pt x="10113110" y="8995463"/>
                  <a:pt x="9783035" y="9019164"/>
                  <a:pt x="9481659" y="8999538"/>
                </a:cubicBezTo>
                <a:cubicBezTo>
                  <a:pt x="9180283" y="8979912"/>
                  <a:pt x="8963307" y="8971678"/>
                  <a:pt x="8807767" y="8999538"/>
                </a:cubicBezTo>
                <a:cubicBezTo>
                  <a:pt x="8652227" y="9027398"/>
                  <a:pt x="8673253" y="8995436"/>
                  <a:pt x="8598860" y="8999538"/>
                </a:cubicBezTo>
                <a:cubicBezTo>
                  <a:pt x="8524467" y="9003640"/>
                  <a:pt x="8392156" y="9003978"/>
                  <a:pt x="8234959" y="8999538"/>
                </a:cubicBezTo>
                <a:cubicBezTo>
                  <a:pt x="8077762" y="8995098"/>
                  <a:pt x="7890020" y="8969041"/>
                  <a:pt x="7561067" y="8999538"/>
                </a:cubicBezTo>
                <a:cubicBezTo>
                  <a:pt x="7232114" y="9030035"/>
                  <a:pt x="7178221" y="9027255"/>
                  <a:pt x="6887175" y="8999538"/>
                </a:cubicBezTo>
                <a:cubicBezTo>
                  <a:pt x="6596129" y="8971821"/>
                  <a:pt x="6298629" y="9020881"/>
                  <a:pt x="6058288" y="8999538"/>
                </a:cubicBezTo>
                <a:cubicBezTo>
                  <a:pt x="5817947" y="8978195"/>
                  <a:pt x="5335466" y="9033058"/>
                  <a:pt x="5074406" y="8999538"/>
                </a:cubicBezTo>
                <a:cubicBezTo>
                  <a:pt x="4813346" y="8966018"/>
                  <a:pt x="4638610" y="8991870"/>
                  <a:pt x="4400514" y="8999538"/>
                </a:cubicBezTo>
                <a:cubicBezTo>
                  <a:pt x="4162418" y="9007206"/>
                  <a:pt x="4272495" y="9003360"/>
                  <a:pt x="4191607" y="8999538"/>
                </a:cubicBezTo>
                <a:cubicBezTo>
                  <a:pt x="4110719" y="8995716"/>
                  <a:pt x="4032102" y="9008497"/>
                  <a:pt x="3982701" y="8999538"/>
                </a:cubicBezTo>
                <a:cubicBezTo>
                  <a:pt x="3933300" y="8990579"/>
                  <a:pt x="3665081" y="9008089"/>
                  <a:pt x="3463804" y="8999538"/>
                </a:cubicBezTo>
                <a:cubicBezTo>
                  <a:pt x="3262527" y="8990987"/>
                  <a:pt x="3119239" y="8969429"/>
                  <a:pt x="2789912" y="8999538"/>
                </a:cubicBezTo>
                <a:cubicBezTo>
                  <a:pt x="2460585" y="9029647"/>
                  <a:pt x="2221741" y="9038211"/>
                  <a:pt x="1961025" y="8999538"/>
                </a:cubicBezTo>
                <a:cubicBezTo>
                  <a:pt x="1700309" y="8960865"/>
                  <a:pt x="1229372" y="8962575"/>
                  <a:pt x="977143" y="8999538"/>
                </a:cubicBezTo>
                <a:cubicBezTo>
                  <a:pt x="724914" y="9036501"/>
                  <a:pt x="260408" y="9003213"/>
                  <a:pt x="0" y="8999538"/>
                </a:cubicBezTo>
                <a:cubicBezTo>
                  <a:pt x="17605" y="8854537"/>
                  <a:pt x="-772" y="8612717"/>
                  <a:pt x="0" y="8397261"/>
                </a:cubicBezTo>
                <a:cubicBezTo>
                  <a:pt x="772" y="8181805"/>
                  <a:pt x="-25906" y="8020135"/>
                  <a:pt x="0" y="7794984"/>
                </a:cubicBezTo>
                <a:cubicBezTo>
                  <a:pt x="25906" y="7569833"/>
                  <a:pt x="8998" y="7317472"/>
                  <a:pt x="0" y="7192708"/>
                </a:cubicBezTo>
                <a:cubicBezTo>
                  <a:pt x="-8998" y="7067944"/>
                  <a:pt x="22053" y="6653059"/>
                  <a:pt x="0" y="6500436"/>
                </a:cubicBezTo>
                <a:cubicBezTo>
                  <a:pt x="-22053" y="6347813"/>
                  <a:pt x="-10741" y="6081657"/>
                  <a:pt x="0" y="5718168"/>
                </a:cubicBezTo>
                <a:cubicBezTo>
                  <a:pt x="10741" y="5354679"/>
                  <a:pt x="-18163" y="5433279"/>
                  <a:pt x="0" y="5205887"/>
                </a:cubicBezTo>
                <a:cubicBezTo>
                  <a:pt x="18163" y="4978495"/>
                  <a:pt x="15853" y="4676391"/>
                  <a:pt x="0" y="4513614"/>
                </a:cubicBezTo>
                <a:cubicBezTo>
                  <a:pt x="-15853" y="4350837"/>
                  <a:pt x="16277" y="4107845"/>
                  <a:pt x="0" y="4001333"/>
                </a:cubicBezTo>
                <a:cubicBezTo>
                  <a:pt x="-16277" y="3894821"/>
                  <a:pt x="-16659" y="3512163"/>
                  <a:pt x="0" y="3309061"/>
                </a:cubicBezTo>
                <a:cubicBezTo>
                  <a:pt x="16659" y="3105959"/>
                  <a:pt x="-3181" y="3043250"/>
                  <a:pt x="0" y="2796780"/>
                </a:cubicBezTo>
                <a:cubicBezTo>
                  <a:pt x="3181" y="2550310"/>
                  <a:pt x="27274" y="2249977"/>
                  <a:pt x="0" y="2014512"/>
                </a:cubicBezTo>
                <a:cubicBezTo>
                  <a:pt x="-27274" y="1779047"/>
                  <a:pt x="-21612" y="1516990"/>
                  <a:pt x="0" y="1322240"/>
                </a:cubicBezTo>
                <a:cubicBezTo>
                  <a:pt x="21612" y="1127490"/>
                  <a:pt x="33391" y="390676"/>
                  <a:pt x="0" y="0"/>
                </a:cubicBezTo>
                <a:close/>
              </a:path>
            </a:pathLst>
          </a:custGeom>
          <a:solidFill>
            <a:schemeClr val="lt1"/>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113" name="Google Shape;113;p15"/>
          <p:cNvSpPr/>
          <p:nvPr/>
        </p:nvSpPr>
        <p:spPr>
          <a:xfrm>
            <a:off x="0" y="91442"/>
            <a:ext cx="15403081" cy="8798856"/>
          </a:xfrm>
          <a:prstGeom prst="rect">
            <a:avLst/>
          </a:prstGeom>
          <a:solidFill>
            <a:srgbClr val="004AA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114" name="Google Shape;114;p15"/>
          <p:cNvSpPr/>
          <p:nvPr/>
        </p:nvSpPr>
        <p:spPr>
          <a:xfrm>
            <a:off x="2974949" y="184684"/>
            <a:ext cx="11926971" cy="926664"/>
          </a:xfrm>
          <a:custGeom>
            <a:rect b="b" l="l" r="r" t="t"/>
            <a:pathLst>
              <a:path extrusionOk="0" fill="none" h="926664" w="11926971">
                <a:moveTo>
                  <a:pt x="0" y="0"/>
                </a:moveTo>
                <a:cubicBezTo>
                  <a:pt x="327482" y="-6815"/>
                  <a:pt x="608426" y="43006"/>
                  <a:pt x="834888" y="0"/>
                </a:cubicBezTo>
                <a:cubicBezTo>
                  <a:pt x="1061350" y="-43006"/>
                  <a:pt x="1334838" y="79723"/>
                  <a:pt x="1669776" y="0"/>
                </a:cubicBezTo>
                <a:cubicBezTo>
                  <a:pt x="2004714" y="-79723"/>
                  <a:pt x="2126738" y="82903"/>
                  <a:pt x="2504664" y="0"/>
                </a:cubicBezTo>
                <a:cubicBezTo>
                  <a:pt x="2882590" y="-82903"/>
                  <a:pt x="2955155" y="40113"/>
                  <a:pt x="3101012" y="0"/>
                </a:cubicBezTo>
                <a:cubicBezTo>
                  <a:pt x="3246869" y="-40113"/>
                  <a:pt x="3274687" y="3972"/>
                  <a:pt x="3339552" y="0"/>
                </a:cubicBezTo>
                <a:cubicBezTo>
                  <a:pt x="3404417" y="-3972"/>
                  <a:pt x="3808798" y="18873"/>
                  <a:pt x="4174440" y="0"/>
                </a:cubicBezTo>
                <a:cubicBezTo>
                  <a:pt x="4540082" y="-18873"/>
                  <a:pt x="4520294" y="48631"/>
                  <a:pt x="4651519" y="0"/>
                </a:cubicBezTo>
                <a:cubicBezTo>
                  <a:pt x="4782744" y="-48631"/>
                  <a:pt x="5122253" y="38782"/>
                  <a:pt x="5367137" y="0"/>
                </a:cubicBezTo>
                <a:cubicBezTo>
                  <a:pt x="5612021" y="-38782"/>
                  <a:pt x="5915191" y="44743"/>
                  <a:pt x="6202025" y="0"/>
                </a:cubicBezTo>
                <a:cubicBezTo>
                  <a:pt x="6488859" y="-44743"/>
                  <a:pt x="6457355" y="20177"/>
                  <a:pt x="6679104" y="0"/>
                </a:cubicBezTo>
                <a:cubicBezTo>
                  <a:pt x="6900853" y="-20177"/>
                  <a:pt x="7165823" y="6225"/>
                  <a:pt x="7394722" y="0"/>
                </a:cubicBezTo>
                <a:cubicBezTo>
                  <a:pt x="7623621" y="-6225"/>
                  <a:pt x="7568253" y="22894"/>
                  <a:pt x="7633261" y="0"/>
                </a:cubicBezTo>
                <a:cubicBezTo>
                  <a:pt x="7698269" y="-22894"/>
                  <a:pt x="7813460" y="4245"/>
                  <a:pt x="7991071" y="0"/>
                </a:cubicBezTo>
                <a:cubicBezTo>
                  <a:pt x="8168682" y="-4245"/>
                  <a:pt x="8214867" y="10551"/>
                  <a:pt x="8348880" y="0"/>
                </a:cubicBezTo>
                <a:cubicBezTo>
                  <a:pt x="8482893" y="-10551"/>
                  <a:pt x="8511585" y="1852"/>
                  <a:pt x="8587419" y="0"/>
                </a:cubicBezTo>
                <a:cubicBezTo>
                  <a:pt x="8663253" y="-1852"/>
                  <a:pt x="8812408" y="32852"/>
                  <a:pt x="8945228" y="0"/>
                </a:cubicBezTo>
                <a:cubicBezTo>
                  <a:pt x="9078048" y="-32852"/>
                  <a:pt x="9249650" y="33151"/>
                  <a:pt x="9422307" y="0"/>
                </a:cubicBezTo>
                <a:cubicBezTo>
                  <a:pt x="9594964" y="-33151"/>
                  <a:pt x="9744061" y="1827"/>
                  <a:pt x="10018656" y="0"/>
                </a:cubicBezTo>
                <a:cubicBezTo>
                  <a:pt x="10293251" y="-1827"/>
                  <a:pt x="10504457" y="2923"/>
                  <a:pt x="10734274" y="0"/>
                </a:cubicBezTo>
                <a:cubicBezTo>
                  <a:pt x="10964091" y="-2923"/>
                  <a:pt x="11408796" y="118272"/>
                  <a:pt x="11926971" y="0"/>
                </a:cubicBezTo>
                <a:cubicBezTo>
                  <a:pt x="11932696" y="221216"/>
                  <a:pt x="11914982" y="229251"/>
                  <a:pt x="11926971" y="444799"/>
                </a:cubicBezTo>
                <a:cubicBezTo>
                  <a:pt x="11938960" y="660347"/>
                  <a:pt x="11923243" y="734570"/>
                  <a:pt x="11926971" y="926664"/>
                </a:cubicBezTo>
                <a:cubicBezTo>
                  <a:pt x="11690330" y="932740"/>
                  <a:pt x="11623414" y="884087"/>
                  <a:pt x="11449892" y="926664"/>
                </a:cubicBezTo>
                <a:cubicBezTo>
                  <a:pt x="11276370" y="969241"/>
                  <a:pt x="11101399" y="886023"/>
                  <a:pt x="10972813" y="926664"/>
                </a:cubicBezTo>
                <a:cubicBezTo>
                  <a:pt x="10844227" y="967305"/>
                  <a:pt x="10578697" y="904596"/>
                  <a:pt x="10376465" y="926664"/>
                </a:cubicBezTo>
                <a:cubicBezTo>
                  <a:pt x="10174233" y="948732"/>
                  <a:pt x="10092609" y="904659"/>
                  <a:pt x="10018656" y="926664"/>
                </a:cubicBezTo>
                <a:cubicBezTo>
                  <a:pt x="9944703" y="948669"/>
                  <a:pt x="9870733" y="904997"/>
                  <a:pt x="9780116" y="926664"/>
                </a:cubicBezTo>
                <a:cubicBezTo>
                  <a:pt x="9689499" y="948331"/>
                  <a:pt x="9145654" y="917345"/>
                  <a:pt x="8945228" y="926664"/>
                </a:cubicBezTo>
                <a:cubicBezTo>
                  <a:pt x="8744802" y="935983"/>
                  <a:pt x="8497135" y="836258"/>
                  <a:pt x="8110340" y="926664"/>
                </a:cubicBezTo>
                <a:cubicBezTo>
                  <a:pt x="7723545" y="1017070"/>
                  <a:pt x="7773959" y="901949"/>
                  <a:pt x="7633261" y="926664"/>
                </a:cubicBezTo>
                <a:cubicBezTo>
                  <a:pt x="7492563" y="951379"/>
                  <a:pt x="7150142" y="919232"/>
                  <a:pt x="6917643" y="926664"/>
                </a:cubicBezTo>
                <a:cubicBezTo>
                  <a:pt x="6685144" y="934096"/>
                  <a:pt x="6632967" y="916930"/>
                  <a:pt x="6440564" y="926664"/>
                </a:cubicBezTo>
                <a:cubicBezTo>
                  <a:pt x="6248161" y="936398"/>
                  <a:pt x="5986406" y="832321"/>
                  <a:pt x="5605676" y="926664"/>
                </a:cubicBezTo>
                <a:cubicBezTo>
                  <a:pt x="5224946" y="1021007"/>
                  <a:pt x="5356263" y="898132"/>
                  <a:pt x="5128598" y="926664"/>
                </a:cubicBezTo>
                <a:cubicBezTo>
                  <a:pt x="4900933" y="955196"/>
                  <a:pt x="4691313" y="878877"/>
                  <a:pt x="4293710" y="926664"/>
                </a:cubicBezTo>
                <a:cubicBezTo>
                  <a:pt x="3896107" y="974451"/>
                  <a:pt x="4071770" y="925567"/>
                  <a:pt x="3935900" y="926664"/>
                </a:cubicBezTo>
                <a:cubicBezTo>
                  <a:pt x="3800030" y="927761"/>
                  <a:pt x="3765132" y="920543"/>
                  <a:pt x="3697361" y="926664"/>
                </a:cubicBezTo>
                <a:cubicBezTo>
                  <a:pt x="3629590" y="932785"/>
                  <a:pt x="3566310" y="902389"/>
                  <a:pt x="3458822" y="926664"/>
                </a:cubicBezTo>
                <a:cubicBezTo>
                  <a:pt x="3351334" y="950939"/>
                  <a:pt x="3155413" y="920175"/>
                  <a:pt x="2981743" y="926664"/>
                </a:cubicBezTo>
                <a:cubicBezTo>
                  <a:pt x="2808073" y="933153"/>
                  <a:pt x="2781699" y="908499"/>
                  <a:pt x="2623934" y="926664"/>
                </a:cubicBezTo>
                <a:cubicBezTo>
                  <a:pt x="2466169" y="944829"/>
                  <a:pt x="2064129" y="921615"/>
                  <a:pt x="1908315" y="926664"/>
                </a:cubicBezTo>
                <a:cubicBezTo>
                  <a:pt x="1752501" y="931713"/>
                  <a:pt x="1527759" y="886002"/>
                  <a:pt x="1311967" y="926664"/>
                </a:cubicBezTo>
                <a:cubicBezTo>
                  <a:pt x="1096175" y="967326"/>
                  <a:pt x="987921" y="879545"/>
                  <a:pt x="834888" y="926664"/>
                </a:cubicBezTo>
                <a:cubicBezTo>
                  <a:pt x="681855" y="973783"/>
                  <a:pt x="396879" y="915741"/>
                  <a:pt x="0" y="926664"/>
                </a:cubicBezTo>
                <a:cubicBezTo>
                  <a:pt x="-25558" y="746552"/>
                  <a:pt x="45500" y="596550"/>
                  <a:pt x="0" y="463332"/>
                </a:cubicBezTo>
                <a:cubicBezTo>
                  <a:pt x="-45500" y="330114"/>
                  <a:pt x="3222" y="204531"/>
                  <a:pt x="0" y="0"/>
                </a:cubicBezTo>
                <a:close/>
              </a:path>
              <a:path extrusionOk="0" h="926664" w="11926971">
                <a:moveTo>
                  <a:pt x="0" y="0"/>
                </a:moveTo>
                <a:cubicBezTo>
                  <a:pt x="153462" y="-6647"/>
                  <a:pt x="228170" y="29991"/>
                  <a:pt x="357809" y="0"/>
                </a:cubicBezTo>
                <a:cubicBezTo>
                  <a:pt x="487448" y="-29991"/>
                  <a:pt x="808603" y="7233"/>
                  <a:pt x="954158" y="0"/>
                </a:cubicBezTo>
                <a:cubicBezTo>
                  <a:pt x="1099713" y="-7233"/>
                  <a:pt x="1263226" y="2336"/>
                  <a:pt x="1550506" y="0"/>
                </a:cubicBezTo>
                <a:cubicBezTo>
                  <a:pt x="1837786" y="-2336"/>
                  <a:pt x="2023856" y="42709"/>
                  <a:pt x="2146855" y="0"/>
                </a:cubicBezTo>
                <a:cubicBezTo>
                  <a:pt x="2269854" y="-42709"/>
                  <a:pt x="2323604" y="15149"/>
                  <a:pt x="2385394" y="0"/>
                </a:cubicBezTo>
                <a:cubicBezTo>
                  <a:pt x="2447184" y="-15149"/>
                  <a:pt x="2619626" y="4428"/>
                  <a:pt x="2743203" y="0"/>
                </a:cubicBezTo>
                <a:cubicBezTo>
                  <a:pt x="2866780" y="-4428"/>
                  <a:pt x="3072687" y="24090"/>
                  <a:pt x="3339552" y="0"/>
                </a:cubicBezTo>
                <a:cubicBezTo>
                  <a:pt x="3606417" y="-24090"/>
                  <a:pt x="3480663" y="11439"/>
                  <a:pt x="3578091" y="0"/>
                </a:cubicBezTo>
                <a:cubicBezTo>
                  <a:pt x="3675519" y="-11439"/>
                  <a:pt x="3813696" y="31609"/>
                  <a:pt x="3935900" y="0"/>
                </a:cubicBezTo>
                <a:cubicBezTo>
                  <a:pt x="4058104" y="-31609"/>
                  <a:pt x="4085300" y="696"/>
                  <a:pt x="4174440" y="0"/>
                </a:cubicBezTo>
                <a:cubicBezTo>
                  <a:pt x="4263580" y="-696"/>
                  <a:pt x="4713909" y="63261"/>
                  <a:pt x="4890058" y="0"/>
                </a:cubicBezTo>
                <a:cubicBezTo>
                  <a:pt x="5066207" y="-63261"/>
                  <a:pt x="5127151" y="25839"/>
                  <a:pt x="5247867" y="0"/>
                </a:cubicBezTo>
                <a:cubicBezTo>
                  <a:pt x="5368583" y="-25839"/>
                  <a:pt x="5605530" y="33021"/>
                  <a:pt x="5724946" y="0"/>
                </a:cubicBezTo>
                <a:cubicBezTo>
                  <a:pt x="5844362" y="-33021"/>
                  <a:pt x="5937386" y="42106"/>
                  <a:pt x="6082755" y="0"/>
                </a:cubicBezTo>
                <a:cubicBezTo>
                  <a:pt x="6228124" y="-42106"/>
                  <a:pt x="6611976" y="24481"/>
                  <a:pt x="6798373" y="0"/>
                </a:cubicBezTo>
                <a:cubicBezTo>
                  <a:pt x="6984770" y="-24481"/>
                  <a:pt x="6932893" y="9781"/>
                  <a:pt x="7036913" y="0"/>
                </a:cubicBezTo>
                <a:cubicBezTo>
                  <a:pt x="7140933" y="-9781"/>
                  <a:pt x="7197729" y="20449"/>
                  <a:pt x="7275452" y="0"/>
                </a:cubicBezTo>
                <a:cubicBezTo>
                  <a:pt x="7353175" y="-20449"/>
                  <a:pt x="7424781" y="2163"/>
                  <a:pt x="7513992" y="0"/>
                </a:cubicBezTo>
                <a:cubicBezTo>
                  <a:pt x="7603203" y="-2163"/>
                  <a:pt x="7634564" y="1024"/>
                  <a:pt x="7752531" y="0"/>
                </a:cubicBezTo>
                <a:cubicBezTo>
                  <a:pt x="7870498" y="-1024"/>
                  <a:pt x="8160422" y="22382"/>
                  <a:pt x="8468149" y="0"/>
                </a:cubicBezTo>
                <a:cubicBezTo>
                  <a:pt x="8775876" y="-22382"/>
                  <a:pt x="8968036" y="18261"/>
                  <a:pt x="9183768" y="0"/>
                </a:cubicBezTo>
                <a:cubicBezTo>
                  <a:pt x="9399500" y="-18261"/>
                  <a:pt x="9844050" y="84153"/>
                  <a:pt x="10018656" y="0"/>
                </a:cubicBezTo>
                <a:cubicBezTo>
                  <a:pt x="10193262" y="-84153"/>
                  <a:pt x="10445745" y="51603"/>
                  <a:pt x="10734274" y="0"/>
                </a:cubicBezTo>
                <a:cubicBezTo>
                  <a:pt x="11022803" y="-51603"/>
                  <a:pt x="11204145" y="71326"/>
                  <a:pt x="11330622" y="0"/>
                </a:cubicBezTo>
                <a:cubicBezTo>
                  <a:pt x="11457099" y="-71326"/>
                  <a:pt x="11711930" y="10167"/>
                  <a:pt x="11926971" y="0"/>
                </a:cubicBezTo>
                <a:cubicBezTo>
                  <a:pt x="11949152" y="97214"/>
                  <a:pt x="11912615" y="277197"/>
                  <a:pt x="11926971" y="435532"/>
                </a:cubicBezTo>
                <a:cubicBezTo>
                  <a:pt x="11941327" y="593867"/>
                  <a:pt x="11884319" y="781663"/>
                  <a:pt x="11926971" y="926664"/>
                </a:cubicBezTo>
                <a:cubicBezTo>
                  <a:pt x="11586362" y="931861"/>
                  <a:pt x="11374662" y="884852"/>
                  <a:pt x="11211353" y="926664"/>
                </a:cubicBezTo>
                <a:cubicBezTo>
                  <a:pt x="11048044" y="968476"/>
                  <a:pt x="10930747" y="901198"/>
                  <a:pt x="10853544" y="926664"/>
                </a:cubicBezTo>
                <a:cubicBezTo>
                  <a:pt x="10776341" y="952130"/>
                  <a:pt x="10352289" y="872365"/>
                  <a:pt x="10018656" y="926664"/>
                </a:cubicBezTo>
                <a:cubicBezTo>
                  <a:pt x="9685023" y="980963"/>
                  <a:pt x="9773078" y="908003"/>
                  <a:pt x="9660847" y="926664"/>
                </a:cubicBezTo>
                <a:cubicBezTo>
                  <a:pt x="9548616" y="945325"/>
                  <a:pt x="9301269" y="865664"/>
                  <a:pt x="9064498" y="926664"/>
                </a:cubicBezTo>
                <a:cubicBezTo>
                  <a:pt x="8827727" y="987664"/>
                  <a:pt x="8805509" y="891301"/>
                  <a:pt x="8706689" y="926664"/>
                </a:cubicBezTo>
                <a:cubicBezTo>
                  <a:pt x="8607869" y="962027"/>
                  <a:pt x="8333781" y="887067"/>
                  <a:pt x="7991071" y="926664"/>
                </a:cubicBezTo>
                <a:cubicBezTo>
                  <a:pt x="7648361" y="966261"/>
                  <a:pt x="7771096" y="897744"/>
                  <a:pt x="7633261" y="926664"/>
                </a:cubicBezTo>
                <a:cubicBezTo>
                  <a:pt x="7495426" y="955584"/>
                  <a:pt x="7278535" y="893409"/>
                  <a:pt x="7036913" y="926664"/>
                </a:cubicBezTo>
                <a:cubicBezTo>
                  <a:pt x="6795291" y="959919"/>
                  <a:pt x="6509066" y="861545"/>
                  <a:pt x="6321295" y="926664"/>
                </a:cubicBezTo>
                <a:cubicBezTo>
                  <a:pt x="6133524" y="991783"/>
                  <a:pt x="5882302" y="856044"/>
                  <a:pt x="5724946" y="926664"/>
                </a:cubicBezTo>
                <a:cubicBezTo>
                  <a:pt x="5567590" y="997284"/>
                  <a:pt x="5301415" y="892137"/>
                  <a:pt x="5009328" y="926664"/>
                </a:cubicBezTo>
                <a:cubicBezTo>
                  <a:pt x="4717241" y="961191"/>
                  <a:pt x="4583051" y="867923"/>
                  <a:pt x="4412979" y="926664"/>
                </a:cubicBezTo>
                <a:cubicBezTo>
                  <a:pt x="4242907" y="985405"/>
                  <a:pt x="4066940" y="917377"/>
                  <a:pt x="3816631" y="926664"/>
                </a:cubicBezTo>
                <a:cubicBezTo>
                  <a:pt x="3566322" y="935951"/>
                  <a:pt x="3442353" y="916366"/>
                  <a:pt x="3339552" y="926664"/>
                </a:cubicBezTo>
                <a:cubicBezTo>
                  <a:pt x="3236751" y="936962"/>
                  <a:pt x="3184505" y="912434"/>
                  <a:pt x="3101012" y="926664"/>
                </a:cubicBezTo>
                <a:cubicBezTo>
                  <a:pt x="3017519" y="940894"/>
                  <a:pt x="2649630" y="879685"/>
                  <a:pt x="2504664" y="926664"/>
                </a:cubicBezTo>
                <a:cubicBezTo>
                  <a:pt x="2359698" y="973643"/>
                  <a:pt x="2033742" y="837414"/>
                  <a:pt x="1669776" y="926664"/>
                </a:cubicBezTo>
                <a:cubicBezTo>
                  <a:pt x="1305810" y="1015914"/>
                  <a:pt x="1292694" y="924433"/>
                  <a:pt x="1192697" y="926664"/>
                </a:cubicBezTo>
                <a:cubicBezTo>
                  <a:pt x="1092700" y="928895"/>
                  <a:pt x="440213" y="888051"/>
                  <a:pt x="0" y="926664"/>
                </a:cubicBezTo>
                <a:cubicBezTo>
                  <a:pt x="-30417" y="718524"/>
                  <a:pt x="14966" y="697630"/>
                  <a:pt x="0" y="491132"/>
                </a:cubicBezTo>
                <a:cubicBezTo>
                  <a:pt x="-14966" y="284634"/>
                  <a:pt x="2567" y="143935"/>
                  <a:pt x="0" y="0"/>
                </a:cubicBezTo>
                <a:close/>
              </a:path>
            </a:pathLst>
          </a:custGeom>
          <a:solidFill>
            <a:schemeClr val="lt1"/>
          </a:solidFill>
          <a:ln cap="flat" cmpd="sng" w="190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MX" sz="2711" u="none" cap="none" strike="noStrike">
                <a:solidFill>
                  <a:srgbClr val="000000"/>
                </a:solidFill>
                <a:latin typeface="Comic Sans MS"/>
                <a:ea typeface="Comic Sans MS"/>
                <a:cs typeface="Comic Sans MS"/>
                <a:sym typeface="Comic Sans MS"/>
              </a:rPr>
              <a:t>Adaptación y contexto: los hábitos y técnicas de estudio </a:t>
            </a:r>
            <a:endParaRPr/>
          </a:p>
          <a:p>
            <a:pPr indent="0" lvl="0" marL="0" marR="0" rtl="0" algn="ctr">
              <a:lnSpc>
                <a:spcPct val="100000"/>
              </a:lnSpc>
              <a:spcBef>
                <a:spcPts val="0"/>
              </a:spcBef>
              <a:spcAft>
                <a:spcPts val="0"/>
              </a:spcAft>
              <a:buClr>
                <a:schemeClr val="dk1"/>
              </a:buClr>
              <a:buSzPts val="2711"/>
              <a:buFont typeface="Calibri"/>
              <a:buNone/>
            </a:pPr>
            <a:r>
              <a:t/>
            </a:r>
            <a:endParaRPr b="0" i="0" sz="2711" u="none" cap="none" strike="noStrike">
              <a:solidFill>
                <a:srgbClr val="000000"/>
              </a:solidFill>
              <a:latin typeface="Comic Sans MS"/>
              <a:ea typeface="Comic Sans MS"/>
              <a:cs typeface="Comic Sans MS"/>
              <a:sym typeface="Comic Sans MS"/>
            </a:endParaRPr>
          </a:p>
        </p:txBody>
      </p:sp>
      <p:sp>
        <p:nvSpPr>
          <p:cNvPr id="115" name="Google Shape;115;p15"/>
          <p:cNvSpPr/>
          <p:nvPr/>
        </p:nvSpPr>
        <p:spPr>
          <a:xfrm flipH="1">
            <a:off x="241297" y="1036458"/>
            <a:ext cx="15011401" cy="7561441"/>
          </a:xfrm>
          <a:prstGeom prst="snip1Rect">
            <a:avLst>
              <a:gd fmla="val 16667" name="adj"/>
            </a:avLst>
          </a:prstGeom>
          <a:solidFill>
            <a:schemeClr val="lt1">
              <a:alpha val="67843"/>
            </a:schemeClr>
          </a:solidFill>
          <a:ln cap="flat" cmpd="sng" w="12700">
            <a:solidFill>
              <a:srgbClr val="31538F"/>
            </a:solidFill>
            <a:prstDash val="solid"/>
            <a:miter lim="800000"/>
            <a:headEnd len="sm" w="sm" type="none"/>
            <a:tailEnd len="sm" w="sm" type="none"/>
          </a:ln>
          <a:effectLst>
            <a:outerShdw blurRad="101600" rotWithShape="0" algn="ctr" dir="2400000" dist="50800">
              <a:srgbClr val="000000">
                <a:alpha val="4274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11"/>
              <a:buFont typeface="Calibri"/>
              <a:buNone/>
            </a:pPr>
            <a:r>
              <a:t/>
            </a:r>
            <a:endParaRPr b="0" i="0" sz="2711" u="none" cap="none" strike="noStrike">
              <a:solidFill>
                <a:srgbClr val="FFFFFF"/>
              </a:solidFill>
              <a:latin typeface="Calibri"/>
              <a:ea typeface="Calibri"/>
              <a:cs typeface="Calibri"/>
              <a:sym typeface="Calibri"/>
            </a:endParaRPr>
          </a:p>
        </p:txBody>
      </p:sp>
      <p:sp>
        <p:nvSpPr>
          <p:cNvPr id="116" name="Google Shape;116;p15"/>
          <p:cNvSpPr/>
          <p:nvPr/>
        </p:nvSpPr>
        <p:spPr>
          <a:xfrm>
            <a:off x="241297" y="970509"/>
            <a:ext cx="5205859" cy="389658"/>
          </a:xfrm>
          <a:custGeom>
            <a:rect b="b" l="l" r="r" t="t"/>
            <a:pathLst>
              <a:path extrusionOk="0" fill="none" h="389658" w="5205859">
                <a:moveTo>
                  <a:pt x="0" y="0"/>
                </a:moveTo>
                <a:cubicBezTo>
                  <a:pt x="202291" y="-27583"/>
                  <a:pt x="452131" y="4092"/>
                  <a:pt x="578429" y="0"/>
                </a:cubicBezTo>
                <a:cubicBezTo>
                  <a:pt x="704727" y="-4092"/>
                  <a:pt x="903264" y="10251"/>
                  <a:pt x="1052740" y="0"/>
                </a:cubicBezTo>
                <a:cubicBezTo>
                  <a:pt x="1202216" y="-10251"/>
                  <a:pt x="1342238" y="16970"/>
                  <a:pt x="1474993" y="0"/>
                </a:cubicBezTo>
                <a:cubicBezTo>
                  <a:pt x="1607748" y="-16970"/>
                  <a:pt x="1717538" y="26896"/>
                  <a:pt x="1897246" y="0"/>
                </a:cubicBezTo>
                <a:cubicBezTo>
                  <a:pt x="2076954" y="-26896"/>
                  <a:pt x="2408529" y="62504"/>
                  <a:pt x="2579792" y="0"/>
                </a:cubicBezTo>
                <a:cubicBezTo>
                  <a:pt x="2751055" y="-62504"/>
                  <a:pt x="2873705" y="17999"/>
                  <a:pt x="3054104" y="0"/>
                </a:cubicBezTo>
                <a:cubicBezTo>
                  <a:pt x="3234503" y="-17999"/>
                  <a:pt x="3365148" y="62387"/>
                  <a:pt x="3632533" y="0"/>
                </a:cubicBezTo>
                <a:cubicBezTo>
                  <a:pt x="3899918" y="-62387"/>
                  <a:pt x="3893430" y="4144"/>
                  <a:pt x="4054786" y="0"/>
                </a:cubicBezTo>
                <a:cubicBezTo>
                  <a:pt x="4216142" y="-4144"/>
                  <a:pt x="4949559" y="119542"/>
                  <a:pt x="5205859" y="0"/>
                </a:cubicBezTo>
                <a:cubicBezTo>
                  <a:pt x="5242395" y="140326"/>
                  <a:pt x="5174123" y="253356"/>
                  <a:pt x="5205859" y="389658"/>
                </a:cubicBezTo>
                <a:cubicBezTo>
                  <a:pt x="4962119" y="455589"/>
                  <a:pt x="4822188" y="373433"/>
                  <a:pt x="4627430" y="389658"/>
                </a:cubicBezTo>
                <a:cubicBezTo>
                  <a:pt x="4432672" y="405883"/>
                  <a:pt x="4229057" y="388585"/>
                  <a:pt x="4049001" y="389658"/>
                </a:cubicBezTo>
                <a:cubicBezTo>
                  <a:pt x="3868945" y="390731"/>
                  <a:pt x="3699450" y="379189"/>
                  <a:pt x="3418514" y="389658"/>
                </a:cubicBezTo>
                <a:cubicBezTo>
                  <a:pt x="3137578" y="400127"/>
                  <a:pt x="2985801" y="374767"/>
                  <a:pt x="2788027" y="389658"/>
                </a:cubicBezTo>
                <a:cubicBezTo>
                  <a:pt x="2590253" y="404549"/>
                  <a:pt x="2462717" y="362491"/>
                  <a:pt x="2313715" y="389658"/>
                </a:cubicBezTo>
                <a:cubicBezTo>
                  <a:pt x="2164713" y="416825"/>
                  <a:pt x="1945397" y="350385"/>
                  <a:pt x="1631169" y="389658"/>
                </a:cubicBezTo>
                <a:cubicBezTo>
                  <a:pt x="1316941" y="428931"/>
                  <a:pt x="1146590" y="314797"/>
                  <a:pt x="948623" y="389658"/>
                </a:cubicBezTo>
                <a:cubicBezTo>
                  <a:pt x="750656" y="464519"/>
                  <a:pt x="645255" y="386417"/>
                  <a:pt x="526370" y="389658"/>
                </a:cubicBezTo>
                <a:cubicBezTo>
                  <a:pt x="407485" y="392899"/>
                  <a:pt x="208781" y="352277"/>
                  <a:pt x="0" y="389658"/>
                </a:cubicBezTo>
                <a:cubicBezTo>
                  <a:pt x="-41168" y="273249"/>
                  <a:pt x="23846" y="169686"/>
                  <a:pt x="0" y="0"/>
                </a:cubicBezTo>
                <a:close/>
              </a:path>
              <a:path extrusionOk="0" h="389658" w="5205859">
                <a:moveTo>
                  <a:pt x="0" y="0"/>
                </a:moveTo>
                <a:cubicBezTo>
                  <a:pt x="208701" y="-19586"/>
                  <a:pt x="300047" y="38647"/>
                  <a:pt x="422253" y="0"/>
                </a:cubicBezTo>
                <a:cubicBezTo>
                  <a:pt x="544459" y="-38647"/>
                  <a:pt x="694249" y="10536"/>
                  <a:pt x="948623" y="0"/>
                </a:cubicBezTo>
                <a:cubicBezTo>
                  <a:pt x="1202997" y="-10536"/>
                  <a:pt x="1336083" y="16618"/>
                  <a:pt x="1474993" y="0"/>
                </a:cubicBezTo>
                <a:cubicBezTo>
                  <a:pt x="1613903" y="-16618"/>
                  <a:pt x="1830240" y="23475"/>
                  <a:pt x="2001364" y="0"/>
                </a:cubicBezTo>
                <a:cubicBezTo>
                  <a:pt x="2172488" y="-23475"/>
                  <a:pt x="2385563" y="78501"/>
                  <a:pt x="2683910" y="0"/>
                </a:cubicBezTo>
                <a:cubicBezTo>
                  <a:pt x="2982257" y="-78501"/>
                  <a:pt x="2931485" y="46002"/>
                  <a:pt x="3158221" y="0"/>
                </a:cubicBezTo>
                <a:cubicBezTo>
                  <a:pt x="3384957" y="-46002"/>
                  <a:pt x="3500506" y="13041"/>
                  <a:pt x="3736650" y="0"/>
                </a:cubicBezTo>
                <a:cubicBezTo>
                  <a:pt x="3972794" y="-13041"/>
                  <a:pt x="3981555" y="5168"/>
                  <a:pt x="4210962" y="0"/>
                </a:cubicBezTo>
                <a:cubicBezTo>
                  <a:pt x="4440369" y="-5168"/>
                  <a:pt x="4825334" y="11418"/>
                  <a:pt x="5205859" y="0"/>
                </a:cubicBezTo>
                <a:cubicBezTo>
                  <a:pt x="5206455" y="135904"/>
                  <a:pt x="5174051" y="225067"/>
                  <a:pt x="5205859" y="389658"/>
                </a:cubicBezTo>
                <a:cubicBezTo>
                  <a:pt x="5068843" y="442793"/>
                  <a:pt x="4784612" y="339366"/>
                  <a:pt x="4627430" y="389658"/>
                </a:cubicBezTo>
                <a:cubicBezTo>
                  <a:pt x="4470248" y="439950"/>
                  <a:pt x="4235833" y="349336"/>
                  <a:pt x="4049001" y="389658"/>
                </a:cubicBezTo>
                <a:cubicBezTo>
                  <a:pt x="3862169" y="429980"/>
                  <a:pt x="3666331" y="342694"/>
                  <a:pt x="3366455" y="389658"/>
                </a:cubicBezTo>
                <a:cubicBezTo>
                  <a:pt x="3066579" y="436622"/>
                  <a:pt x="3101664" y="365952"/>
                  <a:pt x="2892144" y="389658"/>
                </a:cubicBezTo>
                <a:cubicBezTo>
                  <a:pt x="2682624" y="413364"/>
                  <a:pt x="2558872" y="329431"/>
                  <a:pt x="2313715" y="389658"/>
                </a:cubicBezTo>
                <a:cubicBezTo>
                  <a:pt x="2068558" y="449885"/>
                  <a:pt x="1837259" y="370075"/>
                  <a:pt x="1631169" y="389658"/>
                </a:cubicBezTo>
                <a:cubicBezTo>
                  <a:pt x="1425079" y="409241"/>
                  <a:pt x="1298350" y="360944"/>
                  <a:pt x="1104799" y="389658"/>
                </a:cubicBezTo>
                <a:cubicBezTo>
                  <a:pt x="911248" y="418372"/>
                  <a:pt x="497267" y="287893"/>
                  <a:pt x="0" y="389658"/>
                </a:cubicBezTo>
                <a:cubicBezTo>
                  <a:pt x="-18889" y="290388"/>
                  <a:pt x="11734" y="95124"/>
                  <a:pt x="0" y="0"/>
                </a:cubicBezTo>
                <a:close/>
              </a:path>
            </a:pathLst>
          </a:custGeom>
          <a:solidFill>
            <a:srgbClr val="FFF2C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932"/>
              <a:buFont typeface="Comic Sans MS"/>
              <a:buNone/>
            </a:pPr>
            <a:r>
              <a:rPr b="1" i="0" lang="es-MX" sz="1932" u="none" cap="none" strike="noStrike">
                <a:solidFill>
                  <a:srgbClr val="000000"/>
                </a:solidFill>
                <a:latin typeface="Comic Sans MS"/>
                <a:ea typeface="Comic Sans MS"/>
                <a:cs typeface="Comic Sans MS"/>
                <a:sym typeface="Comic Sans MS"/>
              </a:rPr>
              <a:t>Planeador semanal</a:t>
            </a:r>
            <a:endParaRPr/>
          </a:p>
        </p:txBody>
      </p:sp>
      <p:sp>
        <p:nvSpPr>
          <p:cNvPr id="117" name="Google Shape;117;p15"/>
          <p:cNvSpPr txBox="1"/>
          <p:nvPr/>
        </p:nvSpPr>
        <p:spPr>
          <a:xfrm>
            <a:off x="418090" y="2743200"/>
            <a:ext cx="2796540" cy="5043444"/>
          </a:xfrm>
          <a:prstGeom prst="rect">
            <a:avLst/>
          </a:prstGeom>
          <a:solidFill>
            <a:schemeClr val="lt1"/>
          </a:solidFill>
          <a:ln cap="flat" cmpd="sng" w="12700">
            <a:solidFill>
              <a:schemeClr val="accent2"/>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s-MX" sz="1400">
                <a:solidFill>
                  <a:schemeClr val="dk1"/>
                </a:solidFill>
                <a:latin typeface="Calibri"/>
                <a:ea typeface="Calibri"/>
                <a:cs typeface="Calibri"/>
                <a:sym typeface="Calibri"/>
              </a:rPr>
              <a:t>Instrucciones:</a:t>
            </a:r>
            <a:endParaRPr/>
          </a:p>
          <a:p>
            <a:pPr indent="0" lvl="0" marL="0" marR="0" rtl="0" algn="just">
              <a:spcBef>
                <a:spcPts val="0"/>
              </a:spcBef>
              <a:spcAft>
                <a:spcPts val="0"/>
              </a:spcAft>
              <a:buNone/>
            </a:pPr>
            <a:r>
              <a:rPr lang="es-MX" sz="1400">
                <a:solidFill>
                  <a:schemeClr val="dk1"/>
                </a:solidFill>
                <a:latin typeface="Calibri"/>
                <a:ea typeface="Calibri"/>
                <a:cs typeface="Calibri"/>
                <a:sym typeface="Calibri"/>
              </a:rPr>
              <a:t>Define las horas que dedicarás para desarrollar las actividades de las asignaturas. Sigue las indicaciones dadas para establecer la planeación. Tu planeador debe contener los siguientes aspectos:</a:t>
            </a:r>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rPr lang="es-MX" sz="1400">
                <a:solidFill>
                  <a:schemeClr val="dk1"/>
                </a:solidFill>
                <a:latin typeface="Calibri"/>
                <a:ea typeface="Calibri"/>
                <a:cs typeface="Calibri"/>
                <a:sym typeface="Calibri"/>
              </a:rPr>
              <a:t>• Relaciona las horas que dedicas a tu trabajo, actividades personales, familiares, deportivas, de ocio, entre otras. Diferencia con viñetas, colores o tipos de letra una actividad de otra.</a:t>
            </a:r>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rPr lang="es-MX" sz="1400">
                <a:solidFill>
                  <a:schemeClr val="dk1"/>
                </a:solidFill>
                <a:latin typeface="Calibri"/>
                <a:ea typeface="Calibri"/>
                <a:cs typeface="Calibri"/>
                <a:sym typeface="Calibri"/>
              </a:rPr>
              <a:t>• Ubica dentro del planeador los días y las horas que dedicarás para cada asignatura. Escribe en el planeador cada uno de las asignaturas matriculadas.</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16"/>
          <p:cNvGraphicFramePr/>
          <p:nvPr/>
        </p:nvGraphicFramePr>
        <p:xfrm>
          <a:off x="2585164" y="-1007936"/>
          <a:ext cx="3000000" cy="3000000"/>
        </p:xfrm>
        <a:graphic>
          <a:graphicData uri="http://schemas.openxmlformats.org/drawingml/2006/table">
            <a:tbl>
              <a:tblPr bandRow="1" firstRow="1">
                <a:noFill/>
                <a:tableStyleId>{EC25D753-8ABE-4FD1-BE3D-BD2D65BECCA4}</a:tableStyleId>
              </a:tblPr>
              <a:tblGrid>
                <a:gridCol w="1303475"/>
                <a:gridCol w="1558375"/>
                <a:gridCol w="1430925"/>
                <a:gridCol w="1511700"/>
                <a:gridCol w="1350150"/>
                <a:gridCol w="1430925"/>
                <a:gridCol w="1430925"/>
                <a:gridCol w="1430925"/>
              </a:tblGrid>
              <a:tr h="311775">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Hora</a:t>
                      </a:r>
                      <a:endParaRPr sz="1400" u="none" cap="none" strike="noStrike">
                        <a:solidFill>
                          <a:schemeClr val="dk1"/>
                        </a:solidFill>
                      </a:endParaRPr>
                    </a:p>
                  </a:txBody>
                  <a:tcPr marT="0" marB="45725" marR="72000" marL="72000"/>
                </a:tc>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Domingo</a:t>
                      </a:r>
                      <a:endParaRPr sz="1400" u="none" cap="none" strike="noStrike">
                        <a:solidFill>
                          <a:schemeClr val="dk1"/>
                        </a:solidFill>
                      </a:endParaRPr>
                    </a:p>
                  </a:txBody>
                  <a:tcPr marT="0" marB="45725" marR="72000" marL="72000"/>
                </a:tc>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Lunes</a:t>
                      </a:r>
                      <a:endParaRPr sz="1400" u="none" cap="none" strike="noStrike">
                        <a:solidFill>
                          <a:schemeClr val="dk1"/>
                        </a:solidFill>
                      </a:endParaRPr>
                    </a:p>
                  </a:txBody>
                  <a:tcPr marT="0" marB="45725" marR="72000" marL="72000"/>
                </a:tc>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Martes</a:t>
                      </a:r>
                      <a:endParaRPr sz="1400" u="none" cap="none" strike="noStrike">
                        <a:solidFill>
                          <a:schemeClr val="dk1"/>
                        </a:solidFill>
                      </a:endParaRPr>
                    </a:p>
                  </a:txBody>
                  <a:tcPr marT="0" marB="45725" marR="72000" marL="72000"/>
                </a:tc>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Miércoles</a:t>
                      </a:r>
                      <a:endParaRPr sz="1400" u="none" cap="none" strike="noStrike">
                        <a:solidFill>
                          <a:schemeClr val="dk1"/>
                        </a:solidFill>
                      </a:endParaRPr>
                    </a:p>
                  </a:txBody>
                  <a:tcPr marT="0" marB="45725" marR="72000" marL="72000"/>
                </a:tc>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Jueves</a:t>
                      </a:r>
                      <a:endParaRPr sz="1400" u="none" cap="none" strike="noStrike">
                        <a:solidFill>
                          <a:schemeClr val="dk1"/>
                        </a:solidFill>
                      </a:endParaRPr>
                    </a:p>
                  </a:txBody>
                  <a:tcPr marT="0" marB="45725" marR="72000" marL="72000"/>
                </a:tc>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Viernes</a:t>
                      </a:r>
                      <a:endParaRPr sz="1400" u="none" cap="none" strike="noStrike">
                        <a:solidFill>
                          <a:schemeClr val="dk1"/>
                        </a:solidFill>
                      </a:endParaRPr>
                    </a:p>
                  </a:txBody>
                  <a:tcPr marT="0" marB="45725" marR="72000" marL="72000"/>
                </a:tc>
                <a:tc>
                  <a:txBody>
                    <a:bodyPr/>
                    <a:lstStyle/>
                    <a:p>
                      <a:pPr indent="0" lvl="0" marL="0" marR="0" rtl="0" algn="ctr">
                        <a:lnSpc>
                          <a:spcPct val="100000"/>
                        </a:lnSpc>
                        <a:spcBef>
                          <a:spcPts val="0"/>
                        </a:spcBef>
                        <a:spcAft>
                          <a:spcPts val="0"/>
                        </a:spcAft>
                        <a:buClr>
                          <a:schemeClr val="dk1"/>
                        </a:buClr>
                        <a:buSzPts val="1400"/>
                        <a:buFont typeface="Calibri"/>
                        <a:buNone/>
                      </a:pPr>
                      <a:r>
                        <a:rPr lang="es-MX" sz="1400" u="none" cap="none" strike="noStrike"/>
                        <a:t>Sábado</a:t>
                      </a:r>
                      <a:endParaRPr sz="1400" u="none" cap="none" strike="noStrike">
                        <a:solidFill>
                          <a:schemeClr val="dk1"/>
                        </a:solidFill>
                      </a:endParaRPr>
                    </a:p>
                  </a:txBody>
                  <a:tcPr marT="0" marB="45725" marR="72000" marL="72000"/>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00:00-1:00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2285"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Llego a la casa</a:t>
                      </a:r>
                      <a:endParaRPr sz="1200" u="none" cap="none" strike="noStrike"/>
                    </a:p>
                  </a:txBody>
                  <a:tcPr marT="0" marB="45725" marR="72000" marL="72000" anchor="ctr">
                    <a:solidFill>
                      <a:srgbClr val="00FFFF"/>
                    </a:solidFill>
                  </a:tcPr>
                </a:tc>
              </a:tr>
              <a:tr h="152400">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1:00-2:00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p>
                      <a:pPr indent="0" lvl="0" marL="0" marR="0" rtl="0" algn="l">
                        <a:lnSpc>
                          <a:spcPct val="100000"/>
                        </a:lnSpc>
                        <a:spcBef>
                          <a:spcPts val="0"/>
                        </a:spcBef>
                        <a:spcAft>
                          <a:spcPts val="0"/>
                        </a:spcAft>
                        <a:buClr>
                          <a:schemeClr val="dk1"/>
                        </a:buClr>
                        <a:buSzPts val="1200"/>
                        <a:buFont typeface="Calibri"/>
                        <a:buNone/>
                      </a:pPr>
                      <a:r>
                        <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2:00-3:00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3:00-4:00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4:00-5:00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5:00-6:00</a:t>
                      </a:r>
                      <a:endParaRPr sz="2285" u="none" cap="none" strike="noStrike"/>
                    </a:p>
                  </a:txBody>
                  <a:tcPr marT="0" marB="0"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Me alisto y desayuno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Me alisto y desayuno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6:00-7:00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Me levanto y e alisto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7:00-8:00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Alistarme para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Ingles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Teoría General de sistemas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Me alisto y desayuno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8:00-9:00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Desayuno y abordo el bus.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Ingles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Teoría General de sistemas.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Lectoescritura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bus para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Desayuno</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9:00-10:00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Preparo desayuno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Clase de Algoritmo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Clase de Algoritmo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Teoría General de sistemas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Lectoescritura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Ingles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Hago ejercicio</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10:00-11:00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Realizo actividad física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Clase de Algoritmo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Clase de Algoritmo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devolveré a la casa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Ingles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Hago ejercicio</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11:00-12:00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Organizo mi habitación</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Finalización de clase de algoritmo y vuelvo a la casa.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Voy a mi casa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 y almuerzo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bus para la casa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12:00-13:00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Almuerzo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Almuerzo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Almuerzo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Introducción a la Ingeniería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Almuerzo</a:t>
                      </a:r>
                      <a:endParaRPr sz="1200" u="none" cap="none" strike="noStrike">
                        <a:highlight>
                          <a:srgbClr val="FF0000"/>
                        </a:highlight>
                      </a:endParaRPr>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Almuerzo</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13:00-14:00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la familia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 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Introducción a la ingeniería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mi familia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14:00-15:00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la familia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TICS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Almuerzo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b="1" lang="es-MX" sz="1200" u="none" cap="none" strike="noStrike"/>
                        <a:t>Juego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15:00-16:00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Ayudo a mi hermana en las tareas</a:t>
                      </a:r>
                      <a:endParaRPr sz="2285"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TICS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mi familia</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16:00-17:00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Tareas de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Razonamiento Cuantitativo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Catedra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mi familia</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17:00-18:00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Tareas de la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Me devuelvo a la casa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Introducción a la ingeniería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Matemáticas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Razonamiento Cuantitativo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Catedra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Estoy con mi novia</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18:00-19:00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Tareas universidad</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trabajos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Me voy a mi casa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irme</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Abordo el bus para irme a la casa</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Estoy con mi novia</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19:00-20:00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mi novia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Ceno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Ceno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mi familia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Ceno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Estoy con mi novia</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20:00-21:00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Comparto con mi novia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trabajos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trabajos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Ceno y comparto con mi familia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 y ceno</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Juego videojuegos</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Ceno</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21:00-22:00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Ceno</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Lavo los platos y hablo con mi familia</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Adelanto tareas</a:t>
                      </a:r>
                      <a:endParaRPr sz="1200" u="none" cap="none" strike="noStrike"/>
                    </a:p>
                  </a:txBody>
                  <a:tcPr marT="0" marB="45725" marR="72000" marL="72000" anchor="ctr">
                    <a:solidFill>
                      <a:srgbClr val="FFFF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Juego videojuegos</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Estoy con mi novia</a:t>
                      </a:r>
                      <a:endParaRPr sz="1200" u="none" cap="none" strike="noStrike"/>
                    </a:p>
                  </a:txBody>
                  <a:tcPr marT="0" marB="45725" marR="72000" marL="72000" anchor="ctr">
                    <a:solidFill>
                      <a:srgbClr val="FF0000"/>
                    </a:solidFill>
                  </a:tcPr>
                </a:tc>
              </a:tr>
              <a:tr h="27507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22:00-23:00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Lavo los platos</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Salgo con mis amigos</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Veo películas</a:t>
                      </a:r>
                      <a:endParaRPr sz="1200" u="none" cap="none" strike="noStrike"/>
                    </a:p>
                  </a:txBody>
                  <a:tcPr marT="0" marB="45725" marR="72000" marL="72000" anchor="ctr">
                    <a:solidFill>
                      <a:srgbClr val="FF0000"/>
                    </a:solidFill>
                  </a:tcPr>
                </a:tc>
              </a:tr>
              <a:tr h="342425">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23:00-00:00</a:t>
                      </a:r>
                      <a:endParaRPr sz="2285" u="none" cap="none" strike="noStrike"/>
                    </a:p>
                  </a:txBody>
                  <a:tcPr marT="0" marB="45725" marR="72000" marL="72000" anchor="ctr">
                    <a:solidFill>
                      <a:srgbClr val="FF99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Dormir</a:t>
                      </a:r>
                      <a:endParaRPr sz="1200" u="none" cap="none" strike="noStrike"/>
                    </a:p>
                  </a:txBody>
                  <a:tcPr marT="0" marB="45725" marR="72000" marL="72000" anchor="ctr">
                    <a:solidFill>
                      <a:srgbClr val="00FFFF"/>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Salgo con mis amigos</a:t>
                      </a:r>
                      <a:endParaRPr sz="1200" u="none" cap="none" strike="noStrike"/>
                    </a:p>
                  </a:txBody>
                  <a:tcPr marT="0" marB="45725" marR="72000" marL="72000" anchor="ctr">
                    <a:solidFill>
                      <a:srgbClr val="FF0000"/>
                    </a:solidFill>
                  </a:tcPr>
                </a:tc>
                <a:tc>
                  <a:txBody>
                    <a:bodyPr/>
                    <a:lstStyle/>
                    <a:p>
                      <a:pPr indent="0" lvl="0" marL="0" marR="0" rtl="0" algn="l">
                        <a:lnSpc>
                          <a:spcPct val="100000"/>
                        </a:lnSpc>
                        <a:spcBef>
                          <a:spcPts val="0"/>
                        </a:spcBef>
                        <a:spcAft>
                          <a:spcPts val="0"/>
                        </a:spcAft>
                        <a:buClr>
                          <a:schemeClr val="dk1"/>
                        </a:buClr>
                        <a:buSzPts val="1200"/>
                        <a:buFont typeface="Calibri"/>
                        <a:buNone/>
                      </a:pPr>
                      <a:r>
                        <a:rPr lang="es-MX" sz="1200" u="none" cap="none" strike="noStrike"/>
                        <a:t>Juego videojuegos</a:t>
                      </a:r>
                      <a:endParaRPr sz="1200" u="none" cap="none" strike="noStrike"/>
                    </a:p>
                  </a:txBody>
                  <a:tcPr marT="0" marB="45725" marR="72000" marL="72000" anchor="ctr">
                    <a:solidFill>
                      <a:srgbClr val="FF00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