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lmer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Screenshot Evidence from my DFESW6 Spring Drinks Project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420" y="4364673"/>
            <a:ext cx="9144000" cy="1655762"/>
          </a:xfrm>
        </p:spPr>
        <p:txBody>
          <a:bodyPr/>
          <a:lstStyle/>
          <a:p>
            <a:r>
              <a:rPr lang="en-GB" altLang="en-US"/>
              <a:t>Martin Palmer, BA MA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/>
              <a:t>Postman: Updated getAll: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6690" y="1298575"/>
            <a:ext cx="9591040" cy="5395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860" y="263525"/>
            <a:ext cx="10515600" cy="1325563"/>
          </a:xfrm>
        </p:spPr>
        <p:txBody>
          <a:bodyPr/>
          <a:p>
            <a:r>
              <a:rPr lang="en-GB" altLang="en-US"/>
              <a:t>MySQL Database Persistence: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4290" y="1338580"/>
            <a:ext cx="9357360" cy="5264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440" y="215900"/>
            <a:ext cx="10515600" cy="1325563"/>
          </a:xfrm>
        </p:spPr>
        <p:txBody>
          <a:bodyPr/>
          <a:p>
            <a:r>
              <a:rPr lang="en-GB" altLang="en-US"/>
              <a:t>Updating my Jira Board: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5457"/>
          <a:stretch>
            <a:fillRect/>
          </a:stretch>
        </p:blipFill>
        <p:spPr>
          <a:xfrm>
            <a:off x="897890" y="1283970"/>
            <a:ext cx="9914890" cy="5273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JUnit Testing Coverage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2845" y="1339215"/>
            <a:ext cx="9469755" cy="53270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Completed Sprint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9324" b="5603"/>
          <a:stretch>
            <a:fillRect/>
          </a:stretch>
        </p:blipFill>
        <p:spPr>
          <a:xfrm>
            <a:off x="736600" y="1369060"/>
            <a:ext cx="10615930" cy="5080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305" y="174625"/>
            <a:ext cx="10515600" cy="1325563"/>
          </a:xfrm>
        </p:spPr>
        <p:txBody>
          <a:bodyPr/>
          <a:p>
            <a:r>
              <a:rPr lang="en-GB" altLang="en-US"/>
              <a:t>Initialising my GitHub repository:</a:t>
            </a:r>
            <a:endParaRPr lang="en-GB" altLang="en-US"/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rcRect l="6595" t="2422" r="37762" b="24946"/>
          <a:stretch>
            <a:fillRect/>
          </a:stretch>
        </p:blipFill>
        <p:spPr>
          <a:xfrm>
            <a:off x="1163320" y="1233170"/>
            <a:ext cx="9693275" cy="545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Populating my Jira board with user stories, with priorities, story points, and acceptance criteria:</a:t>
            </a:r>
            <a:endParaRPr lang="en-GB" altLang="en-US"/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rcRect t="5538"/>
          <a:stretch>
            <a:fillRect/>
          </a:stretch>
        </p:blipFill>
        <p:spPr>
          <a:xfrm>
            <a:off x="1290320" y="1584960"/>
            <a:ext cx="9389110" cy="498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805" y="224155"/>
            <a:ext cx="10515600" cy="1325563"/>
          </a:xfrm>
        </p:spPr>
        <p:txBody>
          <a:bodyPr/>
          <a:p>
            <a:r>
              <a:rPr lang="en-GB" altLang="en-US"/>
              <a:t>Highlighting the user story options:</a:t>
            </a:r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>
            <p:ph idx="1"/>
          </p:nvPr>
        </p:nvPicPr>
        <p:blipFill>
          <a:blip r:embed="rId1"/>
          <a:srcRect t="5312"/>
          <a:stretch>
            <a:fillRect/>
          </a:stretch>
        </p:blipFill>
        <p:spPr>
          <a:xfrm>
            <a:off x="1162685" y="1273175"/>
            <a:ext cx="9731375" cy="518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GB" altLang="en-US"/>
              <a:t>Postman: Create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6940" y="1003935"/>
            <a:ext cx="9634855" cy="542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149225"/>
            <a:ext cx="10515600" cy="1325563"/>
          </a:xfrm>
        </p:spPr>
        <p:txBody>
          <a:bodyPr/>
          <a:p>
            <a:pPr algn="ctr"/>
            <a:r>
              <a:rPr lang="en-GB" altLang="en-US"/>
              <a:t>Postman: ReadAll: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2340" y="1186815"/>
            <a:ext cx="9575800" cy="5387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257810"/>
            <a:ext cx="10515600" cy="1325563"/>
          </a:xfrm>
        </p:spPr>
        <p:txBody>
          <a:bodyPr/>
          <a:p>
            <a:pPr algn="ctr"/>
            <a:r>
              <a:rPr lang="en-GB" altLang="en-US"/>
              <a:t>Postman: ReadById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195070"/>
            <a:ext cx="9518650" cy="53549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02400" y="4137025"/>
            <a:ext cx="32835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Initially I had messed up by having the Map as “/readByID/{id}”, with ID fully capitalised, so that when I used the above link in Postman, it did not recognise what I wanted.</a:t>
            </a:r>
            <a:endParaRPr lang="en-GB" altLang="en-US"/>
          </a:p>
        </p:txBody>
      </p:sp>
      <p:sp>
        <p:nvSpPr>
          <p:cNvPr id="6" name="Oval 5"/>
          <p:cNvSpPr/>
          <p:nvPr/>
        </p:nvSpPr>
        <p:spPr>
          <a:xfrm>
            <a:off x="5116830" y="2321560"/>
            <a:ext cx="439420" cy="4394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7" name="Straight Arrow Connector 6"/>
          <p:cNvCxnSpPr>
            <a:endCxn id="6" idx="5"/>
          </p:cNvCxnSpPr>
          <p:nvPr/>
        </p:nvCxnSpPr>
        <p:spPr>
          <a:xfrm flipH="1" flipV="1">
            <a:off x="5492115" y="2696845"/>
            <a:ext cx="1150620" cy="1506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860"/>
            <a:ext cx="10515600" cy="1325563"/>
          </a:xfrm>
        </p:spPr>
        <p:txBody>
          <a:bodyPr/>
          <a:p>
            <a:pPr algn="ctr"/>
            <a:r>
              <a:rPr lang="en-GB" altLang="en-US"/>
              <a:t>Postman: Update: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3470" y="1031875"/>
            <a:ext cx="10005060" cy="562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1325563"/>
          </a:xfrm>
        </p:spPr>
        <p:txBody>
          <a:bodyPr/>
          <a:p>
            <a:pPr algn="ctr"/>
            <a:r>
              <a:rPr lang="en-GB" altLang="en-US"/>
              <a:t>Postman: Delete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3650" y="984250"/>
            <a:ext cx="10005060" cy="562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Presentation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Screenshot Evidence from my DFESW6 Spring Drinks Project</vt:lpstr>
      <vt:lpstr>Initialising my GitHub repository:</vt:lpstr>
      <vt:lpstr>Populating my Jira board with user stories, with priorities, story points, and acceptance criteria:</vt:lpstr>
      <vt:lpstr>Highlighting the user story options:</vt:lpstr>
      <vt:lpstr>Postman: Create</vt:lpstr>
      <vt:lpstr>Postman: ReadAll:</vt:lpstr>
      <vt:lpstr>Postman: ReadById</vt:lpstr>
      <vt:lpstr>Postman: Update:</vt:lpstr>
      <vt:lpstr>Postman: Delete</vt:lpstr>
      <vt:lpstr>Postman: Updated getAll:</vt:lpstr>
      <vt:lpstr>MySQL Database Persistence:</vt:lpstr>
      <vt:lpstr>Updating my Jira Board: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Evidence from my DFESW6 Spring Drinks Project</dc:title>
  <dc:creator/>
  <cp:lastModifiedBy>Martin Palmer</cp:lastModifiedBy>
  <cp:revision>8</cp:revision>
  <dcterms:created xsi:type="dcterms:W3CDTF">2022-01-07T10:20:00Z</dcterms:created>
  <dcterms:modified xsi:type="dcterms:W3CDTF">2022-01-10T17:02:12Z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7BF44FA7835343659645D25873B8E32B</vt:lpwstr>
  </property>
  <property fmtid="{D5CDD505-2E9C-101B-9397-08002B2CF9AE}" pid="3" name="KSOProductBuildVer">
    <vt:lpwstr>2057-11.2.0.10443</vt:lpwstr>
  </property>
</Properties>
</file>