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4B93DE0-443D-40EA-81E1-DC87BC4DB9F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3C501F-C60B-4360-BF43-AC77F74A4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Mars Green Again(GGOM)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Deep </a:t>
            </a:r>
            <a:r>
              <a:rPr lang="en-US" dirty="0" err="1" smtClean="0"/>
              <a:t>Bluu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77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 anchor="ctr"/>
          <a:lstStyle/>
          <a:p>
            <a:r>
              <a:rPr lang="en-US" dirty="0" smtClean="0"/>
              <a:t>Show a more green future on our dear neighbor Mars</a:t>
            </a:r>
          </a:p>
          <a:p>
            <a:r>
              <a:rPr lang="en-US" dirty="0" smtClean="0"/>
              <a:t>The game is supposed to be a fun and educational, to teach people about plant </a:t>
            </a:r>
            <a:r>
              <a:rPr lang="en-US" dirty="0" smtClean="0"/>
              <a:t>life in unnatural environment </a:t>
            </a:r>
            <a:r>
              <a:rPr lang="en-US" dirty="0" smtClean="0"/>
              <a:t>in an unique and fun way</a:t>
            </a:r>
          </a:p>
        </p:txBody>
      </p:sp>
    </p:spTree>
    <p:extLst>
      <p:ext uri="{BB962C8B-B14F-4D97-AF65-F5344CB8AC3E}">
        <p14:creationId xmlns:p14="http://schemas.microsoft.com/office/powerpoint/2010/main" xmlns="" val="19032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772816"/>
            <a:ext cx="2377440" cy="2872336"/>
          </a:xfrm>
        </p:spPr>
        <p:txBody>
          <a:bodyPr>
            <a:normAutofit/>
          </a:bodyPr>
          <a:lstStyle/>
          <a:p>
            <a:r>
              <a:rPr lang="en-US" dirty="0"/>
              <a:t>On the 3</a:t>
            </a:r>
            <a:r>
              <a:rPr lang="en-US" baseline="30000" dirty="0"/>
              <a:t>rd</a:t>
            </a:r>
            <a:r>
              <a:rPr lang="en-US" dirty="0"/>
              <a:t> of January 2019 the Chinese mission “</a:t>
            </a:r>
            <a:r>
              <a:rPr lang="en-US" dirty="0" err="1"/>
              <a:t>Chang’e</a:t>
            </a:r>
            <a:r>
              <a:rPr lang="en-US" dirty="0"/>
              <a:t> 4” landed on the moon and tried to grow cotton, potatoes and thale cress, so maybe this imaginary future isn’t that far away</a:t>
            </a:r>
          </a:p>
          <a:p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chang'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chang'e 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772816"/>
            <a:ext cx="3768055" cy="276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198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flora</a:t>
            </a:r>
          </a:p>
          <a:p>
            <a:r>
              <a:rPr lang="en-US" dirty="0" smtClean="0"/>
              <a:t>Add more educational parts</a:t>
            </a:r>
          </a:p>
          <a:p>
            <a:r>
              <a:rPr lang="en-US" dirty="0" smtClean="0"/>
              <a:t>Add descriptions and facts about every plan</a:t>
            </a:r>
          </a:p>
          <a:p>
            <a:r>
              <a:rPr lang="en-US" dirty="0" smtClean="0"/>
              <a:t>Add realism</a:t>
            </a:r>
          </a:p>
          <a:p>
            <a:r>
              <a:rPr lang="en-US" dirty="0" smtClean="0"/>
              <a:t>More planets</a:t>
            </a:r>
          </a:p>
          <a:p>
            <a:r>
              <a:rPr lang="en-US" dirty="0" smtClean="0"/>
              <a:t>Enable </a:t>
            </a:r>
            <a:r>
              <a:rPr lang="en-US" dirty="0" smtClean="0"/>
              <a:t>trading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9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dirty="0" smtClean="0"/>
              <a:t>A cookie clicker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a cactus</a:t>
            </a:r>
            <a:r>
              <a:rPr lang="bg-BG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428736"/>
            <a:ext cx="335326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64091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124</TotalTime>
  <Words>119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Make Mars Green Again(GGOM)</vt:lpstr>
      <vt:lpstr>Purpose</vt:lpstr>
      <vt:lpstr>Slide 3</vt:lpstr>
      <vt:lpstr>Our plans for the future</vt:lpstr>
      <vt:lpstr>What have we accomplished?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</dc:creator>
  <cp:lastModifiedBy>Windows User</cp:lastModifiedBy>
  <cp:revision>11</cp:revision>
  <dcterms:created xsi:type="dcterms:W3CDTF">2019-03-16T19:50:49Z</dcterms:created>
  <dcterms:modified xsi:type="dcterms:W3CDTF">2019-03-16T22:31:40Z</dcterms:modified>
</cp:coreProperties>
</file>